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6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02106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671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3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31249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444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7495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4366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1732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855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178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076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86DFE-8A46-4D0A-8BCF-4A5859CA6FD7}" type="datetimeFigureOut">
              <a:rPr lang="hu-HU" smtClean="0"/>
              <a:t>2017.04.10.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279A7-49AD-4642-8383-7735E359809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02433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2017.11.27.</a:t>
            </a:r>
            <a:br>
              <a:rPr lang="hu-HU" dirty="0" smtClean="0"/>
            </a:br>
            <a:r>
              <a:rPr lang="hu-HU" dirty="0" smtClean="0"/>
              <a:t>reggeli áhítat</a:t>
            </a:r>
            <a:br>
              <a:rPr lang="hu-HU" dirty="0" smtClean="0"/>
            </a:b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Gerendás, </a:t>
            </a:r>
            <a:br>
              <a:rPr lang="hu-HU" dirty="0"/>
            </a:br>
            <a:r>
              <a:rPr lang="hu-HU" dirty="0"/>
              <a:t>Általános Iskola</a:t>
            </a:r>
          </a:p>
        </p:txBody>
      </p:sp>
    </p:spTree>
    <p:extLst>
      <p:ext uri="{BB962C8B-B14F-4D97-AF65-F5344CB8AC3E}">
        <p14:creationId xmlns:p14="http://schemas.microsoft.com/office/powerpoint/2010/main" val="3431323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hu-HU" sz="4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hu-HU" sz="4800" b="1" dirty="0" smtClean="0">
                <a:solidFill>
                  <a:srgbClr val="FF0000"/>
                </a:solidFill>
              </a:rPr>
              <a:t>A TE ÉRDEKEDBEN ÁLLNAK OTT!</a:t>
            </a:r>
            <a:endParaRPr lang="hu-H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49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IMÁDKOZZUNK!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hu-HU" dirty="0" smtClean="0"/>
              <a:t>Segíts Uram, hogy ne loholjak a siker után, veszélyeztetve hitemet! Segíts erősnek maradni abban, amiről tudom, hogy igaz és tisztességes! Add, hogy beszélgetéseim felemelőek és bátorítóak legyenek, olyan szavakkal telten, amik életet öntenek a körülöttem élőkbe! </a:t>
            </a:r>
            <a:r>
              <a:rPr lang="hu-HU" smtClean="0"/>
              <a:t>Ámen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254638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Rugalmas a lelkiismereted?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hu-HU" sz="6000" i="1" dirty="0" smtClean="0"/>
              <a:t>„Szívembe zártam beszédedet, </a:t>
            </a:r>
          </a:p>
          <a:p>
            <a:pPr marL="0" indent="0" algn="ctr">
              <a:buNone/>
            </a:pPr>
            <a:r>
              <a:rPr lang="hu-HU" sz="6000" i="1" dirty="0" smtClean="0"/>
              <a:t>hogy ne vétkezzem…”</a:t>
            </a:r>
          </a:p>
          <a:p>
            <a:pPr marL="0" indent="0" algn="ctr">
              <a:buNone/>
            </a:pPr>
            <a:r>
              <a:rPr lang="hu-HU" dirty="0" smtClean="0"/>
              <a:t>119. Zsoltár 11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23640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1026" name="Picture 2" descr="C:\Users\Felhasználó\Desktop\venusz_legycsapoja_larg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881" y="1600200"/>
            <a:ext cx="602823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546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C:\Users\Felhasználó\Desktop\963519-húsevő növén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233" y="1017000"/>
            <a:ext cx="6441533" cy="48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2343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075" name="Picture 3" descr="C:\Users\Felhasználó\Desktop\dolo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126" y="873000"/>
            <a:ext cx="7119747" cy="51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451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blipFill>
            <a:blip r:embed="rId2"/>
            <a:tile tx="0" ty="0" sx="100000" sy="100000" flip="none" algn="tl"/>
          </a:blipFill>
        </p:spPr>
        <p:txBody>
          <a:bodyPr/>
          <a:lstStyle/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6726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4800" b="1" dirty="0" smtClean="0"/>
              <a:t>„Lehet, </a:t>
            </a:r>
          </a:p>
          <a:p>
            <a:pPr marL="0" indent="0" algn="ctr">
              <a:buNone/>
            </a:pPr>
            <a:r>
              <a:rPr lang="hu-HU" sz="4800" b="1" dirty="0" smtClean="0"/>
              <a:t>hogy az anyag rugalmas, </a:t>
            </a:r>
          </a:p>
          <a:p>
            <a:pPr marL="0" indent="0" algn="ctr">
              <a:buNone/>
            </a:pPr>
            <a:r>
              <a:rPr lang="hu-HU" sz="4800" b="1" dirty="0" smtClean="0"/>
              <a:t>de az én lelkiismeretem NEM!”</a:t>
            </a:r>
            <a:endParaRPr lang="hu-HU" sz="4800" b="1" dirty="0"/>
          </a:p>
        </p:txBody>
      </p:sp>
    </p:spTree>
    <p:extLst>
      <p:ext uri="{BB962C8B-B14F-4D97-AF65-F5344CB8AC3E}">
        <p14:creationId xmlns:p14="http://schemas.microsoft.com/office/powerpoint/2010/main" val="4096468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098" name="Picture 2" descr="C:\Users\Felhasználó\Desktop\5.11watergat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0" y="1891506"/>
            <a:ext cx="4800600" cy="394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3933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 smtClean="0"/>
              <a:t>91% rendszeresen hazudik</a:t>
            </a:r>
          </a:p>
          <a:p>
            <a:pPr marL="0" indent="0">
              <a:buNone/>
            </a:pPr>
            <a:r>
              <a:rPr lang="hu-HU" dirty="0" smtClean="0"/>
              <a:t>70% azt gondolja nincsenek abszolút igazságok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 smtClean="0"/>
          </a:p>
          <a:p>
            <a:pPr marL="0" indent="0" algn="ctr">
              <a:buNone/>
            </a:pPr>
            <a:r>
              <a:rPr lang="hu-HU" dirty="0" smtClean="0">
                <a:solidFill>
                  <a:srgbClr val="FF0000"/>
                </a:solidFill>
              </a:rPr>
              <a:t>ISTEN AZT MONDJA:</a:t>
            </a:r>
          </a:p>
          <a:p>
            <a:pPr marL="0" indent="0" algn="ctr">
              <a:buNone/>
            </a:pPr>
            <a:r>
              <a:rPr lang="hu-HU" sz="4400" b="1" dirty="0" smtClean="0">
                <a:solidFill>
                  <a:srgbClr val="FF0000"/>
                </a:solidFill>
              </a:rPr>
              <a:t>„Ne mozdítsd el az ősi határt…!” </a:t>
            </a:r>
            <a:r>
              <a:rPr lang="hu-HU" dirty="0" err="1" smtClean="0">
                <a:solidFill>
                  <a:srgbClr val="FF0000"/>
                </a:solidFill>
              </a:rPr>
              <a:t>Péld</a:t>
            </a:r>
            <a:r>
              <a:rPr lang="hu-HU" dirty="0" smtClean="0">
                <a:solidFill>
                  <a:srgbClr val="FF0000"/>
                </a:solidFill>
              </a:rPr>
              <a:t> 22,28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43735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115</Words>
  <Application>Microsoft Office PowerPoint</Application>
  <PresentationFormat>Diavetítés a képernyőre (4:3 oldalarány)</PresentationFormat>
  <Paragraphs>19</Paragraphs>
  <Slides>11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2" baseType="lpstr">
      <vt:lpstr>Office-téma</vt:lpstr>
      <vt:lpstr>2017.11.27. reggeli áhítat </vt:lpstr>
      <vt:lpstr>Rugalmas a lelkiismereted?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PowerPoint bemutató</vt:lpstr>
      <vt:lpstr>IMÁDKOZZUNK!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Felhasználó</dc:creator>
  <cp:lastModifiedBy>Felhasználó</cp:lastModifiedBy>
  <cp:revision>5</cp:revision>
  <dcterms:created xsi:type="dcterms:W3CDTF">2017-04-09T07:03:10Z</dcterms:created>
  <dcterms:modified xsi:type="dcterms:W3CDTF">2017-04-10T14:58:53Z</dcterms:modified>
</cp:coreProperties>
</file>