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2017.11.27.</a:t>
            </a:r>
            <a:br>
              <a:rPr lang="hu-HU" dirty="0" smtClean="0"/>
            </a:br>
            <a:r>
              <a:rPr lang="hu-HU" dirty="0" smtClean="0"/>
              <a:t>reggeli áhítat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Gerendás, </a:t>
            </a:r>
            <a:br>
              <a:rPr lang="hu-HU" dirty="0"/>
            </a:br>
            <a:r>
              <a:rPr lang="hu-HU" dirty="0"/>
              <a:t>Általános Iskola</a:t>
            </a: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48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u-HU" sz="4800" b="1" dirty="0" smtClean="0">
                <a:solidFill>
                  <a:srgbClr val="FF0000"/>
                </a:solidFill>
              </a:rPr>
              <a:t>A TE ÉRDEKEDBEN ÁLLNAK OTT!</a:t>
            </a:r>
            <a:endParaRPr lang="hu-H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49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IMÁDKOZZUNK!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/>
              <a:t>Segíts Uram, hogy ne loholjak a siker után, veszélyeztetve hitemet! Segíts erősnek maradni abban, amiről tudom, hogy igaz és tisztességes! Add, hogy beszélgetéseim felemelőek és bátorítóak legyenek, olyan szavakkal telten, amik életet öntenek a körülöttem élőkbe! </a:t>
            </a:r>
            <a:r>
              <a:rPr lang="hu-HU" smtClean="0"/>
              <a:t>Ámen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463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Rugalmas a lelkiismereted?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hu-HU" sz="6000" i="1" dirty="0" smtClean="0"/>
              <a:t>„Szívembe zártam beszédedet, </a:t>
            </a:r>
          </a:p>
          <a:p>
            <a:pPr marL="0" indent="0" algn="ctr">
              <a:buNone/>
            </a:pPr>
            <a:r>
              <a:rPr lang="hu-HU" sz="6000" i="1" dirty="0" smtClean="0"/>
              <a:t>hogy ne vétkezzem…”</a:t>
            </a:r>
          </a:p>
          <a:p>
            <a:pPr marL="0" indent="0" algn="ctr">
              <a:buNone/>
            </a:pPr>
            <a:r>
              <a:rPr lang="hu-HU" dirty="0" smtClean="0"/>
              <a:t>119. Zsoltár 11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2364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venusz_legycsapoja_lar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881" y="1600200"/>
            <a:ext cx="602823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54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963519-húsevő növén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233" y="1017000"/>
            <a:ext cx="6441533" cy="48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34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3075" name="Picture 3" descr="C:\Users\Felhasználó\Desktop\dolo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126" y="873000"/>
            <a:ext cx="7119747" cy="51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45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726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800" b="1" dirty="0" smtClean="0"/>
              <a:t>„Lehet, </a:t>
            </a:r>
          </a:p>
          <a:p>
            <a:pPr marL="0" indent="0" algn="ctr">
              <a:buNone/>
            </a:pPr>
            <a:r>
              <a:rPr lang="hu-HU" sz="4800" b="1" dirty="0" smtClean="0"/>
              <a:t>hogy az anyag rugalmas, </a:t>
            </a:r>
          </a:p>
          <a:p>
            <a:pPr marL="0" indent="0" algn="ctr">
              <a:buNone/>
            </a:pPr>
            <a:r>
              <a:rPr lang="hu-HU" sz="4800" b="1" dirty="0" smtClean="0"/>
              <a:t>de az én lelkiismeretem NEM!”</a:t>
            </a:r>
            <a:endParaRPr lang="hu-HU" sz="4800" b="1" dirty="0"/>
          </a:p>
        </p:txBody>
      </p:sp>
    </p:spTree>
    <p:extLst>
      <p:ext uri="{BB962C8B-B14F-4D97-AF65-F5344CB8AC3E}">
        <p14:creationId xmlns:p14="http://schemas.microsoft.com/office/powerpoint/2010/main" val="4096468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098" name="Picture 2" descr="C:\Users\Felhasználó\Desktop\5.11watergat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891506"/>
            <a:ext cx="4800600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933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91% rendszeresen hazudik</a:t>
            </a:r>
          </a:p>
          <a:p>
            <a:pPr marL="0" indent="0">
              <a:buNone/>
            </a:pPr>
            <a:r>
              <a:rPr lang="hu-HU" dirty="0" smtClean="0"/>
              <a:t>70% azt gondolja nincsenek abszolút igazságok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smtClean="0">
                <a:solidFill>
                  <a:srgbClr val="FF0000"/>
                </a:solidFill>
              </a:rPr>
              <a:t>ISTEN AZT MONDJA:</a:t>
            </a:r>
          </a:p>
          <a:p>
            <a:pPr marL="0" indent="0" algn="ctr">
              <a:buNone/>
            </a:pPr>
            <a:r>
              <a:rPr lang="hu-HU" sz="4400" b="1" dirty="0" smtClean="0">
                <a:solidFill>
                  <a:srgbClr val="FF0000"/>
                </a:solidFill>
              </a:rPr>
              <a:t>„Ne mozdítsd el az ősi határt…!” </a:t>
            </a:r>
            <a:r>
              <a:rPr lang="hu-HU" dirty="0" err="1" smtClean="0">
                <a:solidFill>
                  <a:srgbClr val="FF0000"/>
                </a:solidFill>
              </a:rPr>
              <a:t>Péld</a:t>
            </a:r>
            <a:r>
              <a:rPr lang="hu-HU" dirty="0" smtClean="0">
                <a:solidFill>
                  <a:srgbClr val="FF0000"/>
                </a:solidFill>
              </a:rPr>
              <a:t> 22,28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373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115</Words>
  <Application>Microsoft Office PowerPoint</Application>
  <PresentationFormat>Diavetítés a képernyőre (4:3 oldalarány)</PresentationFormat>
  <Paragraphs>19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2017.11.27. reggeli áhítat </vt:lpstr>
      <vt:lpstr>Rugalmas a lelkiismereted?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IMÁDKOZZUNK!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5</cp:revision>
  <dcterms:created xsi:type="dcterms:W3CDTF">2017-04-09T07:03:10Z</dcterms:created>
  <dcterms:modified xsi:type="dcterms:W3CDTF">2017-04-10T14:58:53Z</dcterms:modified>
</cp:coreProperties>
</file>