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6" r:id="rId2"/>
    <p:sldId id="267" r:id="rId3"/>
    <p:sldId id="268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lapértelmezett szakasz" id="{0D2B9667-C561-4B4F-8AA6-47A23ED3CC3C}">
          <p14:sldIdLst/>
        </p14:section>
        <p14:section name="Névtelen szakasz" id="{A7BDB490-4621-49FE-995F-818B1A826563}">
          <p14:sldIdLst>
            <p14:sldId id="266"/>
            <p14:sldId id="267"/>
            <p14:sldId id="268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1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27ABD4-B1D9-47A9-A6D2-6F10D996D0FB}" type="datetimeFigureOut">
              <a:rPr lang="hu-HU" smtClean="0"/>
              <a:t>2017.04.14.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48433-D694-470A-BE77-F2ADE68F1B2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98500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48433-D694-470A-BE77-F2ADE68F1B2C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5344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86DFE-8A46-4D0A-8BCF-4A5859CA6FD7}" type="datetimeFigureOut">
              <a:rPr lang="hu-HU" smtClean="0"/>
              <a:t>2017.04.14.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79A7-49AD-4642-8383-7735E359809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2106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86DFE-8A46-4D0A-8BCF-4A5859CA6FD7}" type="datetimeFigureOut">
              <a:rPr lang="hu-HU" smtClean="0"/>
              <a:t>2017.04.14.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79A7-49AD-4642-8383-7735E359809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99671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86DFE-8A46-4D0A-8BCF-4A5859CA6FD7}" type="datetimeFigureOut">
              <a:rPr lang="hu-HU" smtClean="0"/>
              <a:t>2017.04.14.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79A7-49AD-4642-8383-7735E359809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930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86DFE-8A46-4D0A-8BCF-4A5859CA6FD7}" type="datetimeFigureOut">
              <a:rPr lang="hu-HU" smtClean="0"/>
              <a:t>2017.04.14.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79A7-49AD-4642-8383-7735E359809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31249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86DFE-8A46-4D0A-8BCF-4A5859CA6FD7}" type="datetimeFigureOut">
              <a:rPr lang="hu-HU" smtClean="0"/>
              <a:t>2017.04.14.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79A7-49AD-4642-8383-7735E359809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74448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86DFE-8A46-4D0A-8BCF-4A5859CA6FD7}" type="datetimeFigureOut">
              <a:rPr lang="hu-HU" smtClean="0"/>
              <a:t>2017.04.14.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79A7-49AD-4642-8383-7735E359809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87495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86DFE-8A46-4D0A-8BCF-4A5859CA6FD7}" type="datetimeFigureOut">
              <a:rPr lang="hu-HU" smtClean="0"/>
              <a:t>2017.04.14.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79A7-49AD-4642-8383-7735E359809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54366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86DFE-8A46-4D0A-8BCF-4A5859CA6FD7}" type="datetimeFigureOut">
              <a:rPr lang="hu-HU" smtClean="0"/>
              <a:t>2017.04.14.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79A7-49AD-4642-8383-7735E359809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31732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86DFE-8A46-4D0A-8BCF-4A5859CA6FD7}" type="datetimeFigureOut">
              <a:rPr lang="hu-HU" smtClean="0"/>
              <a:t>2017.04.14.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79A7-49AD-4642-8383-7735E359809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68558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86DFE-8A46-4D0A-8BCF-4A5859CA6FD7}" type="datetimeFigureOut">
              <a:rPr lang="hu-HU" smtClean="0"/>
              <a:t>2017.04.14.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79A7-49AD-4642-8383-7735E359809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41781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86DFE-8A46-4D0A-8BCF-4A5859CA6FD7}" type="datetimeFigureOut">
              <a:rPr lang="hu-HU" smtClean="0"/>
              <a:t>2017.04.14.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79A7-49AD-4642-8383-7735E359809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57076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86DFE-8A46-4D0A-8BCF-4A5859CA6FD7}" type="datetimeFigureOut">
              <a:rPr lang="hu-HU" smtClean="0"/>
              <a:t>2017.04.14.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279A7-49AD-4642-8383-7735E359809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02433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Felhasználó\Desktop\fülbe súgá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413" y="1628800"/>
            <a:ext cx="7015175" cy="5261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ím 3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hu-HU" b="1" dirty="0" smtClean="0"/>
              <a:t>2017.11.20. reggeli áhítat</a:t>
            </a:r>
            <a:br>
              <a:rPr lang="hu-HU" b="1" dirty="0" smtClean="0"/>
            </a:br>
            <a:r>
              <a:rPr lang="hu-HU" b="1" dirty="0" smtClean="0"/>
              <a:t>Gerendás, Általános Iskola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3378407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sz="4000" i="1" dirty="0" smtClean="0"/>
              <a:t>„Aki vigyáz a szájára, megtartja életét, </a:t>
            </a:r>
          </a:p>
          <a:p>
            <a:pPr marL="0" indent="0" algn="ctr">
              <a:buNone/>
            </a:pPr>
            <a:r>
              <a:rPr lang="hu-HU" sz="4000" i="1" dirty="0" smtClean="0"/>
              <a:t>aki feltárja száját, arra romlás vár.”</a:t>
            </a:r>
            <a:endParaRPr lang="hu-HU" sz="4000" i="1" dirty="0"/>
          </a:p>
          <a:p>
            <a:pPr marL="0" indent="0" algn="ctr">
              <a:buNone/>
            </a:pPr>
            <a:r>
              <a:rPr lang="hu-HU" sz="2000" dirty="0" err="1" smtClean="0"/>
              <a:t>Péld</a:t>
            </a:r>
            <a:r>
              <a:rPr lang="hu-HU" sz="2000" dirty="0" smtClean="0"/>
              <a:t> </a:t>
            </a:r>
            <a:r>
              <a:rPr lang="hu-HU" sz="2000" dirty="0" smtClean="0"/>
              <a:t>13,3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2393475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600201"/>
            <a:ext cx="8219256" cy="3628999"/>
          </a:xfrm>
          <a:solidFill>
            <a:srgbClr val="FFC000"/>
          </a:solidFill>
        </p:spPr>
        <p:txBody>
          <a:bodyPr/>
          <a:lstStyle/>
          <a:p>
            <a:pPr marL="0" indent="0" algn="ctr">
              <a:buNone/>
            </a:pPr>
            <a:r>
              <a:rPr lang="hu-HU" u="sng" dirty="0" smtClean="0"/>
              <a:t>Néhány aranyszabály arra, hogyan éld az életed</a:t>
            </a:r>
            <a:r>
              <a:rPr lang="hu-HU" dirty="0" smtClean="0"/>
              <a:t>:</a:t>
            </a:r>
          </a:p>
          <a:p>
            <a:pPr>
              <a:buFontTx/>
              <a:buChar char="-"/>
            </a:pPr>
            <a:r>
              <a:rPr lang="hu-HU" sz="3000" dirty="0" smtClean="0"/>
              <a:t>Bizalmasan neked mondott dolgot ne add tovább!</a:t>
            </a:r>
          </a:p>
          <a:p>
            <a:pPr>
              <a:buFontTx/>
              <a:buChar char="-"/>
            </a:pPr>
            <a:r>
              <a:rPr lang="hu-HU" sz="3000" dirty="0" smtClean="0"/>
              <a:t>Végleg tartsd azt titokban!</a:t>
            </a:r>
          </a:p>
          <a:p>
            <a:pPr>
              <a:buFontTx/>
              <a:buChar char="-"/>
            </a:pPr>
            <a:r>
              <a:rPr lang="hu-HU" sz="3000" dirty="0" smtClean="0"/>
              <a:t>Ne pletykálj!</a:t>
            </a:r>
          </a:p>
          <a:p>
            <a:pPr>
              <a:buFontTx/>
              <a:buChar char="-"/>
            </a:pPr>
            <a:r>
              <a:rPr lang="hu-HU" sz="3000" dirty="0" smtClean="0"/>
              <a:t>Ne rágalmazz!</a:t>
            </a:r>
            <a:endParaRPr lang="hu-HU" sz="3000" dirty="0"/>
          </a:p>
        </p:txBody>
      </p:sp>
    </p:spTree>
    <p:extLst>
      <p:ext uri="{BB962C8B-B14F-4D97-AF65-F5344CB8AC3E}">
        <p14:creationId xmlns:p14="http://schemas.microsoft.com/office/powerpoint/2010/main" val="37531576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IMÁDKOZZUNK!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hu-HU" dirty="0" smtClean="0"/>
              <a:t>Uram, add hogy a szám engedelmeskedjen nekem, amikor a szívemben erős a vágy arra, hogy pletykáljak, vagy csámcsogjak más bajain. Mennyei Atyám, kérlek ítéld meg bűnömet!</a:t>
            </a:r>
          </a:p>
          <a:p>
            <a:pPr marL="0" indent="0" algn="just">
              <a:buNone/>
            </a:pPr>
            <a:r>
              <a:rPr lang="hu-HU"/>
              <a:t> </a:t>
            </a:r>
            <a:r>
              <a:rPr lang="hu-HU" smtClean="0"/>
              <a:t>                                                                           </a:t>
            </a:r>
            <a:r>
              <a:rPr lang="hu-HU" dirty="0" smtClean="0"/>
              <a:t>Ámen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51862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hu-HU" dirty="0" smtClean="0">
                <a:solidFill>
                  <a:srgbClr val="C00000"/>
                </a:solidFill>
              </a:rPr>
              <a:t>Tudsz titkot tartani?</a:t>
            </a:r>
            <a:endParaRPr lang="hu-HU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Felhasználó\Desktop\fülbe súgá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413" y="1628800"/>
            <a:ext cx="7015175" cy="5261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7205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hu-HU" dirty="0" smtClean="0">
                <a:solidFill>
                  <a:srgbClr val="C00000"/>
                </a:solidFill>
              </a:rPr>
              <a:t>Tudsz titkot tartani?</a:t>
            </a:r>
            <a:endParaRPr lang="hu-HU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Felhasználó\Desktop\fülbe súgá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413" y="1628800"/>
            <a:ext cx="7015175" cy="5261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5948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Felhasználó\Desktop\fülbe súgá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413" y="1628800"/>
            <a:ext cx="7015175" cy="5261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620688"/>
            <a:ext cx="8291264" cy="623731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hu-HU" sz="4300" dirty="0" smtClean="0"/>
              <a:t>„A rágalmazó titkokat tár fel, </a:t>
            </a:r>
          </a:p>
          <a:p>
            <a:pPr marL="0" indent="0" algn="ctr">
              <a:buNone/>
            </a:pPr>
            <a:endParaRPr lang="hu-HU" sz="4300" dirty="0" smtClean="0"/>
          </a:p>
          <a:p>
            <a:pPr marL="0" indent="0" algn="ctr">
              <a:buNone/>
            </a:pPr>
            <a:endParaRPr lang="hu-HU" sz="4300" dirty="0"/>
          </a:p>
          <a:p>
            <a:pPr marL="0" indent="0" algn="ctr">
              <a:buNone/>
            </a:pPr>
            <a:endParaRPr lang="hu-HU" sz="4300" dirty="0" smtClean="0"/>
          </a:p>
          <a:p>
            <a:pPr marL="0" indent="0" algn="ctr">
              <a:buNone/>
            </a:pPr>
            <a:endParaRPr lang="hu-HU" sz="4300" dirty="0"/>
          </a:p>
          <a:p>
            <a:pPr marL="0" indent="0" algn="ctr">
              <a:buNone/>
            </a:pPr>
            <a:endParaRPr lang="hu-HU" sz="4300" dirty="0" smtClean="0"/>
          </a:p>
          <a:p>
            <a:pPr marL="0" indent="0" algn="ctr">
              <a:buNone/>
            </a:pPr>
            <a:r>
              <a:rPr lang="hu-HU" sz="4300" dirty="0" smtClean="0"/>
              <a:t>de a hűséges lélek leplezi a dolgot.”</a:t>
            </a:r>
          </a:p>
          <a:p>
            <a:pPr marL="0" indent="0" algn="r">
              <a:buNone/>
            </a:pPr>
            <a:r>
              <a:rPr lang="hu-HU" sz="6600" dirty="0" smtClean="0"/>
              <a:t> </a:t>
            </a:r>
            <a:r>
              <a:rPr lang="hu-HU" sz="2400" dirty="0" err="1" smtClean="0"/>
              <a:t>Péld</a:t>
            </a:r>
            <a:r>
              <a:rPr lang="hu-HU" sz="2400" dirty="0" smtClean="0"/>
              <a:t> 11,13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4086270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0"/>
            <a:ext cx="7010400" cy="526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dirty="0" smtClean="0"/>
              <a:t>Titkot </a:t>
            </a:r>
          </a:p>
          <a:p>
            <a:pPr marL="0" indent="0">
              <a:buNone/>
            </a:pPr>
            <a:r>
              <a:rPr lang="hu-HU" dirty="0" smtClean="0"/>
              <a:t>tartanak </a:t>
            </a:r>
          </a:p>
          <a:p>
            <a:pPr marL="0" indent="0">
              <a:buNone/>
            </a:pPr>
            <a:r>
              <a:rPr lang="hu-HU" dirty="0" smtClean="0"/>
              <a:t>pl.:</a:t>
            </a:r>
          </a:p>
          <a:p>
            <a:pPr lvl="2">
              <a:buFontTx/>
              <a:buChar char="-"/>
            </a:pPr>
            <a:r>
              <a:rPr lang="hu-HU" sz="5400" dirty="0"/>
              <a:t>l</a:t>
            </a:r>
            <a:r>
              <a:rPr lang="hu-HU" sz="5400" dirty="0" smtClean="0"/>
              <a:t>elkészek</a:t>
            </a:r>
          </a:p>
          <a:p>
            <a:pPr lvl="2">
              <a:buFontTx/>
              <a:buChar char="-"/>
            </a:pPr>
            <a:r>
              <a:rPr lang="hu-HU" sz="5400" dirty="0"/>
              <a:t>o</a:t>
            </a:r>
            <a:r>
              <a:rPr lang="hu-HU" sz="5400" dirty="0" smtClean="0"/>
              <a:t>rvosok</a:t>
            </a:r>
          </a:p>
          <a:p>
            <a:pPr lvl="2">
              <a:buFontTx/>
              <a:buChar char="-"/>
            </a:pPr>
            <a:r>
              <a:rPr lang="hu-HU" sz="5400" dirty="0" smtClean="0"/>
              <a:t>ügyvédek</a:t>
            </a:r>
          </a:p>
          <a:p>
            <a:pPr>
              <a:buFontTx/>
              <a:buChar char="-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22562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solidFill>
            <a:srgbClr val="00B050"/>
          </a:solidFill>
        </p:spPr>
        <p:txBody>
          <a:bodyPr/>
          <a:lstStyle/>
          <a:p>
            <a:pPr marL="0" indent="0" algn="ctr">
              <a:buNone/>
            </a:pPr>
            <a:r>
              <a:rPr lang="hu-HU" dirty="0" smtClean="0"/>
              <a:t>Hippokratészi eskü:</a:t>
            </a:r>
          </a:p>
          <a:p>
            <a:pPr marL="0" indent="0" algn="just">
              <a:buNone/>
            </a:pPr>
            <a:r>
              <a:rPr lang="hu-HU" dirty="0" smtClean="0"/>
              <a:t>„Amit kezelés közben, vagy akár kezelésen kívül is a társadalmi érintkezésben látok vagy hallok, azt nem fogom kifecsegni, hanem szent titokként megőrzöm.”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95968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3074" name="Picture 2" descr="C:\Users\Felhasználó\Desktop\salamo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99" y="369000"/>
            <a:ext cx="8412402" cy="61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259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6178698"/>
          </a:xfrm>
        </p:spPr>
        <p:txBody>
          <a:bodyPr/>
          <a:lstStyle/>
          <a:p>
            <a:r>
              <a:rPr lang="hu-HU" i="1" dirty="0" smtClean="0"/>
              <a:t>„</a:t>
            </a:r>
            <a:r>
              <a:rPr lang="hu-HU" sz="6000" i="1" dirty="0" smtClean="0"/>
              <a:t>A sok beszédnél </a:t>
            </a:r>
            <a:br>
              <a:rPr lang="hu-HU" sz="6000" i="1" dirty="0" smtClean="0"/>
            </a:br>
            <a:r>
              <a:rPr lang="hu-HU" sz="6000" i="1" dirty="0" smtClean="0"/>
              <a:t>elkerülhetetlen a tévedés, </a:t>
            </a:r>
            <a:br>
              <a:rPr lang="hu-HU" sz="6000" i="1" dirty="0" smtClean="0"/>
            </a:br>
            <a:r>
              <a:rPr lang="hu-HU" sz="6000" i="1" dirty="0" smtClean="0"/>
              <a:t>de az eszes ember </a:t>
            </a:r>
            <a:br>
              <a:rPr lang="hu-HU" sz="6000" i="1" dirty="0" smtClean="0"/>
            </a:br>
            <a:r>
              <a:rPr lang="hu-HU" sz="6000" i="1" dirty="0" smtClean="0"/>
              <a:t>vigyáz a beszédre.” </a:t>
            </a:r>
            <a:r>
              <a:rPr lang="hu-HU" sz="2000" dirty="0" err="1"/>
              <a:t>Péld</a:t>
            </a:r>
            <a:r>
              <a:rPr lang="hu-HU" sz="2000" dirty="0"/>
              <a:t> 10,19</a:t>
            </a:r>
            <a:r>
              <a:rPr lang="hu-HU" dirty="0"/>
              <a:t/>
            </a:r>
            <a:br>
              <a:rPr lang="hu-HU" dirty="0"/>
            </a:br>
            <a:endParaRPr lang="hu-HU" i="1" dirty="0"/>
          </a:p>
        </p:txBody>
      </p:sp>
    </p:spTree>
    <p:extLst>
      <p:ext uri="{BB962C8B-B14F-4D97-AF65-F5344CB8AC3E}">
        <p14:creationId xmlns:p14="http://schemas.microsoft.com/office/powerpoint/2010/main" val="3757633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hu-HU" sz="4800" i="1" dirty="0" smtClean="0"/>
              <a:t>„A rágalmazó titkokat tár fel, </a:t>
            </a:r>
          </a:p>
          <a:p>
            <a:pPr marL="0" indent="0" algn="ctr">
              <a:buNone/>
            </a:pPr>
            <a:r>
              <a:rPr lang="hu-HU" sz="4800" i="1" dirty="0" smtClean="0"/>
              <a:t>de a hűséges lélek </a:t>
            </a:r>
          </a:p>
          <a:p>
            <a:pPr marL="0" indent="0" algn="ctr">
              <a:buNone/>
            </a:pPr>
            <a:r>
              <a:rPr lang="hu-HU" sz="4800" i="1" dirty="0" smtClean="0"/>
              <a:t>leleplezi a dolgot.” </a:t>
            </a:r>
          </a:p>
          <a:p>
            <a:pPr marL="0" indent="0" algn="ctr">
              <a:buNone/>
            </a:pPr>
            <a:r>
              <a:rPr lang="hu-HU" sz="2000" dirty="0" err="1" smtClean="0"/>
              <a:t>Péld</a:t>
            </a:r>
            <a:r>
              <a:rPr lang="hu-HU" sz="2000" dirty="0" smtClean="0"/>
              <a:t> </a:t>
            </a:r>
            <a:r>
              <a:rPr lang="hu-HU" sz="2000" dirty="0" smtClean="0"/>
              <a:t>11,13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37346513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173</Words>
  <Application>Microsoft Office PowerPoint</Application>
  <PresentationFormat>Diavetítés a képernyőre (4:3 oldalarány)</PresentationFormat>
  <Paragraphs>37</Paragraphs>
  <Slides>12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3" baseType="lpstr">
      <vt:lpstr>Office-téma</vt:lpstr>
      <vt:lpstr>2017.11.20. reggeli áhítat Gerendás, Általános Iskola</vt:lpstr>
      <vt:lpstr>Tudsz titkot tartani?</vt:lpstr>
      <vt:lpstr>Tudsz titkot tartani?</vt:lpstr>
      <vt:lpstr>PowerPoint bemutató</vt:lpstr>
      <vt:lpstr>PowerPoint bemutató</vt:lpstr>
      <vt:lpstr>PowerPoint bemutató</vt:lpstr>
      <vt:lpstr>PowerPoint bemutató</vt:lpstr>
      <vt:lpstr>„A sok beszédnél  elkerülhetetlen a tévedés,  de az eszes ember  vigyáz a beszédre.” Péld 10,19 </vt:lpstr>
      <vt:lpstr>PowerPoint bemutató</vt:lpstr>
      <vt:lpstr>PowerPoint bemutató</vt:lpstr>
      <vt:lpstr>PowerPoint bemutató</vt:lpstr>
      <vt:lpstr>IMÁDKOZZUNK!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Felhasználó</dc:creator>
  <cp:lastModifiedBy>Felhasználó</cp:lastModifiedBy>
  <cp:revision>6</cp:revision>
  <dcterms:created xsi:type="dcterms:W3CDTF">2017-04-09T07:03:10Z</dcterms:created>
  <dcterms:modified xsi:type="dcterms:W3CDTF">2017-04-14T09:33:55Z</dcterms:modified>
</cp:coreProperties>
</file>