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60" r:id="rId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lhasználó\Desktop\15178065_10207543172757725_5332827181482018139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93" y="0"/>
            <a:ext cx="8925414" cy="61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4941168"/>
            <a:ext cx="9034707" cy="1916832"/>
          </a:xfrm>
        </p:spPr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2017.11.13.</a:t>
            </a:r>
          </a:p>
          <a:p>
            <a:r>
              <a:rPr lang="hu-HU" sz="4000" b="1" dirty="0" smtClean="0">
                <a:solidFill>
                  <a:schemeClr val="tx1"/>
                </a:solidFill>
              </a:rPr>
              <a:t>Reggeli áhítat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Gerendás, Általános Iskola</a:t>
            </a:r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Felhasználó\Desktop\öntözé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972" y="117000"/>
            <a:ext cx="6536055" cy="66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60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 descr="C:\Users\Felhasználó\Desktop\images-ön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851" y="369000"/>
            <a:ext cx="6202298" cy="61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18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568" y="1600200"/>
            <a:ext cx="7704856" cy="4525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sz="4000" dirty="0" smtClean="0">
                <a:solidFill>
                  <a:srgbClr val="A50021"/>
                </a:solidFill>
              </a:rPr>
              <a:t>„</a:t>
            </a:r>
            <a:r>
              <a:rPr lang="hu-HU" sz="4000" smtClean="0">
                <a:solidFill>
                  <a:srgbClr val="A50021"/>
                </a:solidFill>
              </a:rPr>
              <a:t>Mert a </a:t>
            </a:r>
            <a:r>
              <a:rPr lang="hu-HU" sz="4000" dirty="0" smtClean="0">
                <a:solidFill>
                  <a:srgbClr val="A50021"/>
                </a:solidFill>
              </a:rPr>
              <a:t>mi pillanatnyi könnyű szenvedésünk minden mértéket meghaladó nagy, örök dicsőséget szerez nekünk, mivel nem láthatókra nézünk, hanem a láthatatlanokra, mert a láthatók ideig valók, a láthatatlanok pedig örökkévalók</a:t>
            </a:r>
            <a:r>
              <a:rPr lang="hu-HU" dirty="0" smtClean="0">
                <a:solidFill>
                  <a:srgbClr val="A50021"/>
                </a:solidFill>
              </a:rPr>
              <a:t>.”</a:t>
            </a:r>
          </a:p>
          <a:p>
            <a:pPr marL="0" indent="0" algn="r">
              <a:buNone/>
            </a:pPr>
            <a:r>
              <a:rPr lang="hu-HU" sz="2400" dirty="0" smtClean="0">
                <a:solidFill>
                  <a:srgbClr val="A50021"/>
                </a:solidFill>
              </a:rPr>
              <a:t>2Kor 4,17-18</a:t>
            </a:r>
            <a:endParaRPr lang="hu-HU" sz="2400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10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 descr="C:\Users\Felhasználó\Desktop\slide_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0" y="0"/>
            <a:ext cx="9024000" cy="67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24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47</Words>
  <Application>Microsoft Office PowerPoint</Application>
  <PresentationFormat>Diavetítés a képernyőre (4:3 oldalarány)</PresentationFormat>
  <Paragraphs>5</Paragraphs>
  <Slides>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6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7</cp:revision>
  <dcterms:created xsi:type="dcterms:W3CDTF">2017-04-09T07:03:10Z</dcterms:created>
  <dcterms:modified xsi:type="dcterms:W3CDTF">2017-04-10T15:11:19Z</dcterms:modified>
</cp:coreProperties>
</file>