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9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210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967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93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1249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444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749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4366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173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855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178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07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243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elhasználó\Desktop\15178065_10207543172757725_5332827181482018139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93" y="0"/>
            <a:ext cx="8925414" cy="6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0" y="4941168"/>
            <a:ext cx="9034707" cy="1916832"/>
          </a:xfrm>
        </p:spPr>
        <p:txBody>
          <a:bodyPr/>
          <a:lstStyle/>
          <a:p>
            <a:r>
              <a:rPr lang="hu-HU" dirty="0" smtClean="0">
                <a:solidFill>
                  <a:schemeClr val="tx1"/>
                </a:solidFill>
              </a:rPr>
              <a:t>2017.11.13.</a:t>
            </a:r>
          </a:p>
          <a:p>
            <a:r>
              <a:rPr lang="hu-HU" sz="4000" b="1" dirty="0" smtClean="0">
                <a:solidFill>
                  <a:schemeClr val="tx1"/>
                </a:solidFill>
              </a:rPr>
              <a:t>Reggeli áhítat</a:t>
            </a:r>
          </a:p>
          <a:p>
            <a:r>
              <a:rPr lang="hu-HU" dirty="0" smtClean="0">
                <a:solidFill>
                  <a:schemeClr val="tx1"/>
                </a:solidFill>
              </a:rPr>
              <a:t>Gerendás, Általános Iskola</a:t>
            </a: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32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Felhasználó\Desktop\öntözé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972" y="117000"/>
            <a:ext cx="6536055" cy="66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760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 descr="C:\Users\Felhasználó\Desktop\images-ön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851" y="369000"/>
            <a:ext cx="6202298" cy="61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318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600200"/>
            <a:ext cx="7704856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u-HU" sz="4000" dirty="0" smtClean="0">
                <a:solidFill>
                  <a:srgbClr val="A50021"/>
                </a:solidFill>
              </a:rPr>
              <a:t>„</a:t>
            </a:r>
            <a:r>
              <a:rPr lang="hu-HU" sz="4000" smtClean="0">
                <a:solidFill>
                  <a:srgbClr val="A50021"/>
                </a:solidFill>
              </a:rPr>
              <a:t>Mert a </a:t>
            </a:r>
            <a:r>
              <a:rPr lang="hu-HU" sz="4000" dirty="0" smtClean="0">
                <a:solidFill>
                  <a:srgbClr val="A50021"/>
                </a:solidFill>
              </a:rPr>
              <a:t>mi pillanatnyi könnyű szenvedésünk minden mértéket meghaladó nagy, örök dicsőséget szerez nekünk, mivel nem láthatókra nézünk, hanem a láthatatlanokra, mert a láthatók ideig valók, a láthatatlanok pedig örökkévalók</a:t>
            </a:r>
            <a:r>
              <a:rPr lang="hu-HU" dirty="0" smtClean="0">
                <a:solidFill>
                  <a:srgbClr val="A50021"/>
                </a:solidFill>
              </a:rPr>
              <a:t>.”</a:t>
            </a:r>
          </a:p>
          <a:p>
            <a:pPr marL="0" indent="0" algn="r">
              <a:buNone/>
            </a:pPr>
            <a:r>
              <a:rPr lang="hu-HU" sz="2400" dirty="0" smtClean="0">
                <a:solidFill>
                  <a:srgbClr val="A50021"/>
                </a:solidFill>
              </a:rPr>
              <a:t>2Kor 4,17-18</a:t>
            </a:r>
            <a:endParaRPr lang="hu-HU" sz="2400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10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 descr="C:\Users\Felhasználó\Desktop\slide_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0" y="0"/>
            <a:ext cx="9024000" cy="67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24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47</Words>
  <Application>Microsoft Office PowerPoint</Application>
  <PresentationFormat>Diavetítés a képernyőre (4:3 oldalarány)</PresentationFormat>
  <Paragraphs>5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Felhasználó</cp:lastModifiedBy>
  <cp:revision>7</cp:revision>
  <dcterms:created xsi:type="dcterms:W3CDTF">2017-04-09T07:03:10Z</dcterms:created>
  <dcterms:modified xsi:type="dcterms:W3CDTF">2017-04-10T15:11:19Z</dcterms:modified>
</cp:coreProperties>
</file>