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75" r:id="rId4"/>
    <p:sldId id="265" r:id="rId5"/>
    <p:sldId id="262" r:id="rId6"/>
    <p:sldId id="266" r:id="rId7"/>
    <p:sldId id="267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2017.11.06. reggeli áhítat</a:t>
            </a:r>
            <a:b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Gerendás, Általános Iskola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Felhasználó\Pictures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59" y="2324100"/>
            <a:ext cx="357269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lhasználó\Pictures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28800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144" y="1700808"/>
            <a:ext cx="8820472" cy="4671392"/>
          </a:xfrm>
        </p:spPr>
        <p:txBody>
          <a:bodyPr>
            <a:noAutofit/>
          </a:bodyPr>
          <a:lstStyle/>
          <a:p>
            <a:r>
              <a:rPr lang="hu-H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a saját erőnk nem elég</a:t>
            </a:r>
            <a:br>
              <a:rPr lang="hu-H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a helyes választ mi sem tudjuk</a:t>
            </a:r>
            <a:br>
              <a:rPr lang="hu-H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vannak dolgok, amiket </a:t>
            </a:r>
            <a:br>
              <a:rPr lang="hu-H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csak Isten tud megtenni</a:t>
            </a:r>
            <a:br>
              <a:rPr lang="hu-H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u-H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lhasználó\Pictures\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57" y="944724"/>
            <a:ext cx="568188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08520" y="4077072"/>
            <a:ext cx="9252520" cy="2780928"/>
          </a:xfrm>
        </p:spPr>
        <p:txBody>
          <a:bodyPr>
            <a:noAutofit/>
          </a:bodyPr>
          <a:lstStyle/>
          <a:p>
            <a:pPr algn="ctr"/>
            <a:r>
              <a:rPr lang="hu-H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lecke</a:t>
            </a:r>
            <a:endParaRPr lang="hu-H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lhasználó\Pictures\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8188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573016"/>
            <a:ext cx="9144000" cy="2952328"/>
          </a:xfrm>
        </p:spPr>
        <p:txBody>
          <a:bodyPr>
            <a:noAutofit/>
          </a:bodyPr>
          <a:lstStyle/>
          <a:p>
            <a:pPr algn="r"/>
            <a:r>
              <a:rPr lang="hu-H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Csak </a:t>
            </a:r>
            <a:br>
              <a:rPr lang="hu-H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akkor dolgozik </a:t>
            </a:r>
            <a:br>
              <a:rPr lang="hu-H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bennünk és rajtunk </a:t>
            </a:r>
            <a:br>
              <a:rPr lang="hu-H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keresztül </a:t>
            </a:r>
            <a:r>
              <a:rPr lang="hu-H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Isten ereje</a:t>
            </a:r>
            <a:r>
              <a:rPr lang="hu-H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br>
              <a:rPr lang="hu-H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 gyengeségünkben </a:t>
            </a:r>
            <a:br>
              <a:rPr lang="hu-H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HOZZÁ</a:t>
            </a:r>
            <a:r>
              <a:rPr lang="hu-H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fordulunk!</a:t>
            </a:r>
            <a:endParaRPr lang="hu-H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lhasználó\Pictures\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57" y="944724"/>
            <a:ext cx="568188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573016"/>
            <a:ext cx="9144000" cy="2952328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IMÁDKOZZUNK!</a:t>
            </a:r>
            <a:endParaRPr lang="hu-H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lhasználó\Pictures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39" y="0"/>
            <a:ext cx="349932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573016"/>
            <a:ext cx="9144000" cy="2952328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Uram! Azért imádkozom, hogy soha ne igazoljam tetteimet valaki más bűnével! Tartsd tisztán a szívem, és engedd, hogy Szentlelked feltárjon előttem bármilyen apróságot, amely bűnné nőheti ki magát. Segíts, hogy azonnal hozzád forduljak segítségért. Jézus nevében: Ámen</a:t>
            </a:r>
            <a:endParaRPr lang="hu-H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573016"/>
            <a:ext cx="9144000" cy="2952328"/>
          </a:xfrm>
        </p:spPr>
        <p:txBody>
          <a:bodyPr>
            <a:noAutofit/>
          </a:bodyPr>
          <a:lstStyle/>
          <a:p>
            <a:pPr algn="ctr"/>
            <a:endParaRPr lang="hu-H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hu-HU" dirty="0"/>
          </a:p>
        </p:txBody>
      </p:sp>
      <p:pic>
        <p:nvPicPr>
          <p:cNvPr id="1026" name="Picture 2" descr="C:\Users\Felhasználó\Desktop\kisérté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6" y="549000"/>
            <a:ext cx="8444521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lhasználó\Pictures\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88640"/>
            <a:ext cx="6768752" cy="56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0871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„</a:t>
            </a:r>
            <a:r>
              <a:rPr lang="hu-HU" b="1" dirty="0" smtClean="0">
                <a:solidFill>
                  <a:schemeClr val="tx1"/>
                </a:solidFill>
              </a:rPr>
              <a:t>Mert mindenki saját kívánságától vonzva és csalogatva </a:t>
            </a:r>
            <a:br>
              <a:rPr lang="hu-HU" b="1" dirty="0" smtClean="0">
                <a:solidFill>
                  <a:schemeClr val="tx1"/>
                </a:solidFill>
              </a:rPr>
            </a:br>
            <a:r>
              <a:rPr lang="hu-HU" b="1" dirty="0" smtClean="0">
                <a:solidFill>
                  <a:schemeClr val="tx1"/>
                </a:solidFill>
              </a:rPr>
              <a:t>esik kísértésbe.” </a:t>
            </a:r>
            <a:br>
              <a:rPr lang="hu-HU" b="1" dirty="0" smtClean="0">
                <a:solidFill>
                  <a:schemeClr val="tx1"/>
                </a:solidFill>
              </a:rPr>
            </a:b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Jak 1,14</a:t>
            </a:r>
            <a:endParaRPr lang="hu-H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G:\16 gigás 20141129\20140731\159_PANA\P1590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05000"/>
            <a:ext cx="8064000" cy="6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7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 HITTE VOLNA?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Felhasználó\Pictures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59" y="2324100"/>
            <a:ext cx="357269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5472608" cy="6480720"/>
          </a:xfrm>
        </p:spPr>
        <p:txBody>
          <a:bodyPr>
            <a:normAutofit/>
          </a:bodyPr>
          <a:lstStyle/>
          <a:p>
            <a:r>
              <a:rPr lang="hu-H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Azért történt, mert: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-elveszítették</a:t>
            </a: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lelki iránytűjüket</a:t>
            </a:r>
            <a:b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-megnőtt</a:t>
            </a: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az ‚étvágy’</a:t>
            </a:r>
            <a:b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-hasonszőrű</a:t>
            </a: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környezet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Felhasználó\Pictures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100"/>
            <a:ext cx="357269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933056"/>
            <a:ext cx="9036496" cy="2088232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én soha nem tennék ilyet!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Felhasználó\Pictures\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5" y="-1827583"/>
            <a:ext cx="5544616" cy="423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1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5220072" cy="2016224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kísértés mindig egyedi!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Felhasználó\Pictures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269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elhasználó\Pictures\208513_389489907815628_113651903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019425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Mit tehetnék?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Felhasználó\Pictures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59" y="2324100"/>
            <a:ext cx="357269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3501008"/>
            <a:ext cx="8784976" cy="3231232"/>
          </a:xfrm>
        </p:spPr>
        <p:txBody>
          <a:bodyPr>
            <a:normAutofit/>
          </a:bodyPr>
          <a:lstStyle/>
          <a:p>
            <a:pPr algn="ctr"/>
            <a:r>
              <a:rPr lang="hu-HU" sz="1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JÓSAFÁT</a:t>
            </a:r>
            <a:endParaRPr lang="hu-HU" sz="1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Felhasználó\Pictures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59" y="0"/>
            <a:ext cx="357269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94</Words>
  <Application>Microsoft Office PowerPoint</Application>
  <PresentationFormat>Diavetítés a képernyőre (4:3 oldalarány)</PresentationFormat>
  <Paragraphs>13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Austin</vt:lpstr>
      <vt:lpstr>2017.11.06. reggeli áhítat Gerendás, Általános Iskola</vt:lpstr>
      <vt:lpstr>„Mert mindenki saját kívánságától vonzva és csalogatva  esik kísértésbe.”  Jak 1,14</vt:lpstr>
      <vt:lpstr>PowerPoint bemutató</vt:lpstr>
      <vt:lpstr>KI HITTE VOLNA?</vt:lpstr>
      <vt:lpstr>Azért történt, mert: -elveszítették lelki iránytűjüket -megnőtt az ‚étvágy’ -hasonszőrű környezet </vt:lpstr>
      <vt:lpstr>De én soha nem tennék ilyet!</vt:lpstr>
      <vt:lpstr>A kísértés mindig egyedi!</vt:lpstr>
      <vt:lpstr>Mit tehetnék?</vt:lpstr>
      <vt:lpstr>JÓSAFÁT</vt:lpstr>
      <vt:lpstr>- a saját erőnk nem elég - a helyes választ mi sem tudjuk - vannak dolgok, amiket    csak Isten tud megtenni </vt:lpstr>
      <vt:lpstr>lecke</vt:lpstr>
      <vt:lpstr>Csak  akkor dolgozik  bennünk és rajtunk  keresztül Isten ereje,  ha gyengeségünkben  HOZZÁ fordulunk!</vt:lpstr>
      <vt:lpstr>IMÁDKOZZUNK!</vt:lpstr>
      <vt:lpstr>Uram! Azért imádkozom, hogy soha ne igazoljam tetteimet valaki más bűnével! Tartsd tisztán a szívem, és engedd, hogy Szentlelked feltárjon előttem bármilyen apróságot, amely bűnné nőheti ki magát. Segíts, hogy azonnal hozzád forduljak segítségért. Jézus nevében: Ámen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Felhasználó</cp:lastModifiedBy>
  <cp:revision>8</cp:revision>
  <dcterms:created xsi:type="dcterms:W3CDTF">2017-04-09T07:03:10Z</dcterms:created>
  <dcterms:modified xsi:type="dcterms:W3CDTF">2017-04-12T10:49:34Z</dcterms:modified>
</cp:coreProperties>
</file>