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sldIdLst>
    <p:sldId id="256" r:id="rId3"/>
    <p:sldId id="258" r:id="rId4"/>
    <p:sldId id="262" r:id="rId5"/>
    <p:sldId id="261" r:id="rId6"/>
    <p:sldId id="263" r:id="rId7"/>
    <p:sldId id="259" r:id="rId8"/>
    <p:sldId id="260" r:id="rId9"/>
    <p:sldId id="264" r:id="rId10"/>
    <p:sldId id="257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2106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9671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930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1249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444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7495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436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173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855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178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7076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243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5786DFE-8A46-4D0A-8BCF-4A5859CA6FD7}" type="datetimeFigureOut">
              <a:rPr lang="hu-HU" smtClean="0"/>
              <a:t>2017.04.12.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2088232"/>
          </a:xfrm>
          <a:solidFill>
            <a:srgbClr val="0070C0"/>
          </a:solidFill>
        </p:spPr>
        <p:txBody>
          <a:bodyPr/>
          <a:lstStyle/>
          <a:p>
            <a:r>
              <a:rPr lang="hu-HU" dirty="0" smtClean="0"/>
              <a:t>2017.10.30. reggeli áhítat</a:t>
            </a:r>
            <a:br>
              <a:rPr lang="hu-HU" dirty="0" smtClean="0"/>
            </a:br>
            <a:r>
              <a:rPr lang="hu-HU" dirty="0" smtClean="0"/>
              <a:t>Gerendás, Általános Iskola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 descr="C:\Users\Felhasználó\Desktop\Névtelen.pn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7925"/>
            <a:ext cx="9144000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323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1517.10.31.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Felhasználó\Desktop\index-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786" y="2178000"/>
            <a:ext cx="6160427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899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1517.10.31.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Felhasználó\Desktop\index-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284" y="2538000"/>
            <a:ext cx="5767432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082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1517.10.31.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Felhasználó\Desktop\index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309" y="2178000"/>
            <a:ext cx="3253382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187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1517.10.31.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Felhasználó\Desktop\index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309" y="2178000"/>
            <a:ext cx="3253382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692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1517.10.31.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Felhasználó\Desktop\inde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311" y="2358000"/>
            <a:ext cx="4615378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070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1517.10.31.-2017.10.31.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Felhasználó\Desktop\Lutherrose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00" y="2538000"/>
            <a:ext cx="432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870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07504" y="2248347"/>
            <a:ext cx="8928991" cy="3877815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0000" b="1" dirty="0" smtClean="0">
                <a:solidFill>
                  <a:schemeClr val="bg1"/>
                </a:solidFill>
              </a:rPr>
              <a:t>500 éve</a:t>
            </a:r>
            <a:endParaRPr lang="hu-HU" sz="20000" b="1" dirty="0">
              <a:solidFill>
                <a:schemeClr val="bg1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Reformáció 500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85451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 descr="C:\Users\Felhasználó\Pictures\12243085_1005854169450398_6476205397527225265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000"/>
            <a:ext cx="9190331" cy="60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7506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emény kötés">
  <a:themeElements>
    <a:clrScheme name="Egyéni 9. séma">
      <a:dk1>
        <a:srgbClr val="895D1D"/>
      </a:dk1>
      <a:lt1>
        <a:sysClr val="window" lastClr="FFFFFF"/>
      </a:lt1>
      <a:dk2>
        <a:srgbClr val="895D1D"/>
      </a:dk2>
      <a:lt2>
        <a:srgbClr val="ECE9C6"/>
      </a:lt2>
      <a:accent1>
        <a:srgbClr val="711806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Kemény kötés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emény kötés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20</TotalTime>
  <Words>22</Words>
  <Application>Microsoft Office PowerPoint</Application>
  <PresentationFormat>Diavetítés a képernyőre (4:3 oldalarány)</PresentationFormat>
  <Paragraphs>9</Paragraphs>
  <Slides>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9</vt:i4>
      </vt:variant>
    </vt:vector>
  </HeadingPairs>
  <TitlesOfParts>
    <vt:vector size="11" baseType="lpstr">
      <vt:lpstr>Office-téma</vt:lpstr>
      <vt:lpstr>Kemény kötés</vt:lpstr>
      <vt:lpstr>2017.10.30. reggeli áhítat Gerendás, Általános Iskola</vt:lpstr>
      <vt:lpstr>1517.10.31.</vt:lpstr>
      <vt:lpstr>1517.10.31.</vt:lpstr>
      <vt:lpstr>1517.10.31.</vt:lpstr>
      <vt:lpstr>1517.10.31.</vt:lpstr>
      <vt:lpstr>1517.10.31.</vt:lpstr>
      <vt:lpstr>1517.10.31.-2017.10.31.</vt:lpstr>
      <vt:lpstr>Reformáció 500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Felhasználó</dc:creator>
  <cp:lastModifiedBy>Felhasználó</cp:lastModifiedBy>
  <cp:revision>5</cp:revision>
  <dcterms:created xsi:type="dcterms:W3CDTF">2017-04-09T07:03:10Z</dcterms:created>
  <dcterms:modified xsi:type="dcterms:W3CDTF">2017-04-12T07:14:51Z</dcterms:modified>
</cp:coreProperties>
</file>