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67" r:id="rId3"/>
    <p:sldId id="269" r:id="rId4"/>
    <p:sldId id="266" r:id="rId5"/>
    <p:sldId id="263" r:id="rId6"/>
    <p:sldId id="264" r:id="rId7"/>
    <p:sldId id="259" r:id="rId8"/>
    <p:sldId id="260" r:id="rId9"/>
    <p:sldId id="265" r:id="rId10"/>
    <p:sldId id="262" r:id="rId11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2017.04.15.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2017.04.15.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2017.04.15.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2017.04.15.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2017.04.15.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2017.04.15.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25786DFE-8A46-4D0A-8BCF-4A5859CA6FD7}" type="datetimeFigureOut">
              <a:rPr lang="hu-HU" smtClean="0"/>
              <a:t>2017.04.15.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827584" y="620688"/>
            <a:ext cx="7478216" cy="4968552"/>
          </a:xfrm>
        </p:spPr>
        <p:txBody>
          <a:bodyPr/>
          <a:lstStyle/>
          <a:p>
            <a:pPr algn="ctr"/>
            <a:r>
              <a:rPr lang="hu-HU" sz="6600" dirty="0"/>
              <a:t>2017.04.24. hétfő</a:t>
            </a:r>
            <a:br>
              <a:rPr lang="hu-HU" sz="6600" dirty="0"/>
            </a:br>
            <a:r>
              <a:rPr lang="hu-HU" sz="6600" u="sng" dirty="0"/>
              <a:t/>
            </a:r>
            <a:br>
              <a:rPr lang="hu-HU" sz="6600" u="sng" dirty="0"/>
            </a:br>
            <a:r>
              <a:rPr lang="hu-HU" sz="6600" dirty="0"/>
              <a:t>GERENDÁS</a:t>
            </a:r>
            <a:br>
              <a:rPr lang="hu-HU" sz="6600" dirty="0"/>
            </a:br>
            <a:r>
              <a:rPr lang="hu-HU" sz="6600" dirty="0"/>
              <a:t>Általános Iskola</a:t>
            </a:r>
            <a:r>
              <a:rPr lang="hu-HU" sz="9600" dirty="0"/>
              <a:t/>
            </a:r>
            <a:br>
              <a:rPr lang="hu-HU" sz="9600" dirty="0"/>
            </a:br>
            <a:endParaRPr lang="hu-HU" sz="9600" dirty="0">
              <a:solidFill>
                <a:srgbClr val="FF0000"/>
              </a:solidFill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7698432" cy="990600"/>
          </a:xfrm>
        </p:spPr>
        <p:txBody>
          <a:bodyPr>
            <a:noAutofit/>
          </a:bodyPr>
          <a:lstStyle/>
          <a:p>
            <a:pPr algn="ctr"/>
            <a:r>
              <a:rPr lang="hu-HU" sz="8800" u="sng" dirty="0">
                <a:solidFill>
                  <a:srgbClr val="FF0000"/>
                </a:solidFill>
              </a:rPr>
              <a:t>reggeli áhítat</a:t>
            </a:r>
            <a:endParaRPr lang="hu-HU" sz="8800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132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475656" y="685800"/>
            <a:ext cx="6830144" cy="5911552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hu-HU" dirty="0"/>
              <a:t>V</a:t>
            </a:r>
            <a:r>
              <a:rPr lang="hu-HU" dirty="0" smtClean="0"/>
              <a:t>oltam tegnap misén vagy istentiszteleten?</a:t>
            </a:r>
          </a:p>
          <a:p>
            <a:pPr marL="457200" indent="-457200">
              <a:buFont typeface="+mj-lt"/>
              <a:buAutoNum type="arabicPeriod"/>
            </a:pPr>
            <a:r>
              <a:rPr lang="hu-HU" dirty="0" smtClean="0"/>
              <a:t>Tisztességesen viselkedem az iskolában?</a:t>
            </a:r>
          </a:p>
          <a:p>
            <a:pPr marL="457200" indent="-457200">
              <a:buFont typeface="+mj-lt"/>
              <a:buAutoNum type="arabicPeriod"/>
            </a:pPr>
            <a:r>
              <a:rPr lang="hu-HU" dirty="0" smtClean="0"/>
              <a:t>Vigyázok az egészségemre, testemre - lelkemre?</a:t>
            </a:r>
          </a:p>
          <a:p>
            <a:pPr marL="457200" indent="-457200">
              <a:buFont typeface="+mj-lt"/>
              <a:buAutoNum type="arabicPeriod"/>
            </a:pPr>
            <a:r>
              <a:rPr lang="hu-HU" dirty="0" smtClean="0"/>
              <a:t>Megtanultam mára a leckét?</a:t>
            </a:r>
          </a:p>
          <a:p>
            <a:pPr marL="457200" indent="-457200">
              <a:buFont typeface="+mj-lt"/>
              <a:buAutoNum type="arabicPeriod"/>
            </a:pPr>
            <a:r>
              <a:rPr lang="hu-HU" dirty="0" smtClean="0"/>
              <a:t>Mindig igazat mondok?</a:t>
            </a:r>
          </a:p>
          <a:p>
            <a:pPr marL="457200" indent="-457200">
              <a:buFont typeface="+mj-lt"/>
              <a:buAutoNum type="arabicPeriod"/>
            </a:pPr>
            <a:r>
              <a:rPr lang="hu-HU" dirty="0" smtClean="0"/>
              <a:t>Tudok-e bocsánatot kérni?</a:t>
            </a:r>
          </a:p>
          <a:p>
            <a:pPr marL="457200" indent="-457200">
              <a:buFont typeface="+mj-lt"/>
              <a:buAutoNum type="arabicPeriod"/>
            </a:pPr>
            <a:r>
              <a:rPr lang="hu-HU" dirty="0" smtClean="0"/>
              <a:t>Öntelt, önző vagy gőgös vagyok?</a:t>
            </a:r>
          </a:p>
          <a:p>
            <a:pPr marL="457200" indent="-457200">
              <a:buFont typeface="+mj-lt"/>
              <a:buAutoNum type="arabicPeriod"/>
            </a:pPr>
            <a:r>
              <a:rPr lang="hu-HU" dirty="0" smtClean="0"/>
              <a:t>Előfordult, hogy lefölöztem más elismerését?</a:t>
            </a:r>
          </a:p>
          <a:p>
            <a:pPr marL="457200" indent="-457200">
              <a:buFont typeface="+mj-lt"/>
              <a:buAutoNum type="arabicPeriod"/>
            </a:pPr>
            <a:r>
              <a:rPr lang="hu-HU" dirty="0" smtClean="0"/>
              <a:t>Megbántottam szeretteimet?</a:t>
            </a:r>
          </a:p>
          <a:p>
            <a:pPr marL="457200" indent="-457200">
              <a:buFont typeface="+mj-lt"/>
              <a:buAutoNum type="arabicPeriod"/>
            </a:pPr>
            <a:r>
              <a:rPr lang="hu-HU" dirty="0" smtClean="0"/>
              <a:t>Mennyit imádkozom és olvasom a Szentírást?</a:t>
            </a:r>
          </a:p>
          <a:p>
            <a:pPr marL="457200" indent="-457200">
              <a:buFont typeface="+mj-lt"/>
              <a:buAutoNum type="arabicPeriod"/>
            </a:pPr>
            <a:endParaRPr lang="hu-HU" dirty="0" smtClean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09372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2050" name="Picture 2" descr="C:\Users\Felhasználó\Desktop\images-a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373" y="1458000"/>
            <a:ext cx="8507254" cy="54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71697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1026" name="Picture 2" descr="C:\Users\Felhasználó\Desktop\Camera\20170317_07395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295400" y="1676399"/>
            <a:ext cx="64770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3249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1026" name="Picture 2" descr="C:\Users\Felhasználó\Desktop\58897454c51d9e003603430a2c1e193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813" y="685800"/>
            <a:ext cx="8358374" cy="55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77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827584" y="3200400"/>
            <a:ext cx="7478216" cy="2388840"/>
          </a:xfrm>
        </p:spPr>
        <p:txBody>
          <a:bodyPr/>
          <a:lstStyle/>
          <a:p>
            <a:pPr algn="ctr"/>
            <a:r>
              <a:rPr lang="hu-HU" sz="20000" dirty="0" smtClean="0">
                <a:solidFill>
                  <a:srgbClr val="FF0000"/>
                </a:solidFill>
              </a:rPr>
              <a:t>+</a:t>
            </a:r>
            <a:endParaRPr lang="hu-HU" sz="20000" dirty="0">
              <a:solidFill>
                <a:srgbClr val="FF0000"/>
              </a:solidFill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7698432" cy="990600"/>
          </a:xfrm>
        </p:spPr>
        <p:txBody>
          <a:bodyPr>
            <a:normAutofit fontScale="85000" lnSpcReduction="20000"/>
          </a:bodyPr>
          <a:lstStyle/>
          <a:p>
            <a:pPr algn="ctr"/>
            <a:endParaRPr lang="hu-HU" sz="3600" b="1" dirty="0" smtClean="0">
              <a:solidFill>
                <a:srgbClr val="FF0000"/>
              </a:solidFill>
            </a:endParaRPr>
          </a:p>
          <a:p>
            <a:pPr algn="ctr"/>
            <a:r>
              <a:rPr lang="hu-HU" sz="3600" b="1" dirty="0" smtClean="0">
                <a:solidFill>
                  <a:srgbClr val="FF0000"/>
                </a:solidFill>
              </a:rPr>
              <a:t>Itt az ideje egy alapos kivizsgálásnak!</a:t>
            </a:r>
            <a:endParaRPr lang="hu-HU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5717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827584" y="3200400"/>
            <a:ext cx="7478216" cy="2388840"/>
          </a:xfrm>
        </p:spPr>
        <p:txBody>
          <a:bodyPr/>
          <a:lstStyle/>
          <a:p>
            <a:pPr algn="ctr"/>
            <a:endParaRPr lang="hu-HU" sz="2000" dirty="0">
              <a:solidFill>
                <a:srgbClr val="FF0000"/>
              </a:solidFill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7698432" cy="990600"/>
          </a:xfrm>
        </p:spPr>
        <p:txBody>
          <a:bodyPr>
            <a:normAutofit/>
          </a:bodyPr>
          <a:lstStyle/>
          <a:p>
            <a:pPr algn="ctr"/>
            <a:endParaRPr lang="hu-HU" sz="3600" b="1" dirty="0" smtClean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Felhasználó\Desktop\11214-orvos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1200150"/>
            <a:ext cx="5715000" cy="445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Felhasználó\Desktop\index-sztetoszkóp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26000"/>
            <a:ext cx="3821534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8397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7698432" cy="990600"/>
          </a:xfrm>
        </p:spPr>
        <p:txBody>
          <a:bodyPr>
            <a:normAutofit/>
          </a:bodyPr>
          <a:lstStyle/>
          <a:p>
            <a:pPr algn="ctr"/>
            <a:endParaRPr lang="hu-HU" sz="36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Felhasználó\Desktop\l_6667_9182-piro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763" y="2809875"/>
            <a:ext cx="6086475" cy="404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4307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685800"/>
            <a:ext cx="9144000" cy="3886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5400" b="1" dirty="0" smtClean="0">
                <a:solidFill>
                  <a:srgbClr val="FF0000"/>
                </a:solidFill>
              </a:rPr>
              <a:t>„Inkább kutassuk, </a:t>
            </a:r>
          </a:p>
          <a:p>
            <a:pPr marL="0" indent="0" algn="ctr">
              <a:buNone/>
            </a:pPr>
            <a:r>
              <a:rPr lang="hu-HU" sz="5400" b="1" dirty="0" smtClean="0">
                <a:solidFill>
                  <a:srgbClr val="FF0000"/>
                </a:solidFill>
              </a:rPr>
              <a:t>vizsgáljuk meg útjainkat, </a:t>
            </a:r>
          </a:p>
          <a:p>
            <a:pPr marL="0" indent="0" algn="ctr">
              <a:buNone/>
            </a:pPr>
            <a:r>
              <a:rPr lang="hu-HU" sz="5400" b="1" dirty="0" smtClean="0">
                <a:solidFill>
                  <a:srgbClr val="FF0000"/>
                </a:solidFill>
              </a:rPr>
              <a:t>és térjünk meg az Úrhoz! </a:t>
            </a:r>
          </a:p>
          <a:p>
            <a:pPr marL="0" indent="0" algn="ctr">
              <a:buNone/>
            </a:pPr>
            <a:r>
              <a:rPr lang="hu-HU" sz="4000" dirty="0" err="1" smtClean="0">
                <a:solidFill>
                  <a:srgbClr val="FF0000"/>
                </a:solidFill>
              </a:rPr>
              <a:t>JerSir</a:t>
            </a:r>
            <a:r>
              <a:rPr lang="hu-HU" sz="4000" dirty="0" smtClean="0">
                <a:solidFill>
                  <a:srgbClr val="FF0000"/>
                </a:solidFill>
              </a:rPr>
              <a:t> 3,4</a:t>
            </a:r>
            <a:endParaRPr lang="hu-HU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259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hu-HU" sz="20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6000" b="1" dirty="0" smtClean="0"/>
              <a:t>Komolyan gondoljuk?</a:t>
            </a:r>
            <a:endParaRPr lang="hu-HU" sz="6000" b="1" dirty="0"/>
          </a:p>
        </p:txBody>
      </p:sp>
    </p:spTree>
    <p:extLst>
      <p:ext uri="{BB962C8B-B14F-4D97-AF65-F5344CB8AC3E}">
        <p14:creationId xmlns:p14="http://schemas.microsoft.com/office/powerpoint/2010/main" val="1444995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Egyéni 8. séma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FF0000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</TotalTime>
  <Words>88</Words>
  <Application>Microsoft Office PowerPoint</Application>
  <PresentationFormat>Diavetítés a képernyőre (4:3 oldalarány)</PresentationFormat>
  <Paragraphs>20</Paragraphs>
  <Slides>10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10</vt:i4>
      </vt:variant>
    </vt:vector>
  </HeadingPairs>
  <TitlesOfParts>
    <vt:vector size="11" baseType="lpstr">
      <vt:lpstr>NewsPrint</vt:lpstr>
      <vt:lpstr>2017.04.24. hétfő  GERENDÁS Általános Iskola </vt:lpstr>
      <vt:lpstr>PowerPoint bemutató</vt:lpstr>
      <vt:lpstr>PowerPoint bemutató</vt:lpstr>
      <vt:lpstr>PowerPoint bemutató</vt:lpstr>
      <vt:lpstr>+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Felhasználó</dc:creator>
  <cp:lastModifiedBy>Felhasználó</cp:lastModifiedBy>
  <cp:revision>14</cp:revision>
  <dcterms:created xsi:type="dcterms:W3CDTF">2017-04-09T07:03:10Z</dcterms:created>
  <dcterms:modified xsi:type="dcterms:W3CDTF">2017-04-15T03:52:39Z</dcterms:modified>
</cp:coreProperties>
</file>