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7" r:id="rId3"/>
    <p:sldId id="269" r:id="rId4"/>
    <p:sldId id="266" r:id="rId5"/>
    <p:sldId id="263" r:id="rId6"/>
    <p:sldId id="264" r:id="rId7"/>
    <p:sldId id="259" r:id="rId8"/>
    <p:sldId id="260" r:id="rId9"/>
    <p:sldId id="265" r:id="rId10"/>
    <p:sldId id="262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5786DFE-8A46-4D0A-8BCF-4A5859CA6FD7}" type="datetimeFigureOut">
              <a:rPr lang="hu-HU" smtClean="0"/>
              <a:t>2017.04.15.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478216" cy="4968552"/>
          </a:xfrm>
        </p:spPr>
        <p:txBody>
          <a:bodyPr/>
          <a:lstStyle/>
          <a:p>
            <a:pPr algn="ctr"/>
            <a:r>
              <a:rPr lang="hu-HU" sz="6600" dirty="0"/>
              <a:t>2017.04.24. hétfő</a:t>
            </a:r>
            <a:br>
              <a:rPr lang="hu-HU" sz="6600" dirty="0"/>
            </a:br>
            <a:r>
              <a:rPr lang="hu-HU" sz="6600" u="sng" dirty="0"/>
              <a:t/>
            </a:r>
            <a:br>
              <a:rPr lang="hu-HU" sz="6600" u="sng" dirty="0"/>
            </a:br>
            <a:r>
              <a:rPr lang="hu-HU" sz="6600" dirty="0"/>
              <a:t>GERENDÁS</a:t>
            </a:r>
            <a:br>
              <a:rPr lang="hu-HU" sz="6600" dirty="0"/>
            </a:br>
            <a:r>
              <a:rPr lang="hu-HU" sz="6600" dirty="0"/>
              <a:t>Általános Iskola</a:t>
            </a:r>
            <a:r>
              <a:rPr lang="hu-HU" sz="9600" dirty="0"/>
              <a:t/>
            </a:r>
            <a:br>
              <a:rPr lang="hu-HU" sz="9600" dirty="0"/>
            </a:br>
            <a:endParaRPr lang="hu-HU" sz="9600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698432" cy="990600"/>
          </a:xfrm>
        </p:spPr>
        <p:txBody>
          <a:bodyPr>
            <a:noAutofit/>
          </a:bodyPr>
          <a:lstStyle/>
          <a:p>
            <a:pPr algn="ctr"/>
            <a:r>
              <a:rPr lang="hu-HU" sz="8800" u="sng" dirty="0">
                <a:solidFill>
                  <a:srgbClr val="FF0000"/>
                </a:solidFill>
              </a:rPr>
              <a:t>reggeli áhítat</a:t>
            </a:r>
            <a:endParaRPr lang="hu-HU" sz="8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685800"/>
            <a:ext cx="6830144" cy="59115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dirty="0"/>
              <a:t>V</a:t>
            </a:r>
            <a:r>
              <a:rPr lang="hu-HU" dirty="0" smtClean="0"/>
              <a:t>oltam tegnap misén vagy istentiszteleten?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Tisztességesen viselkedem az iskolában?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Vigyázok az egészségemre, testemre - lelkemre?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Megtanultam mára a leckét?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Mindig igazat mondok?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Tudok-e bocsánatot kérni?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Öntelt, önző vagy gőgös vagyok?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Előfordult, hogy lefölöztem más elismerését?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Megbántottam szeretteimet?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Mennyit imádkozom és olvasom a Szentírást?</a:t>
            </a:r>
          </a:p>
          <a:p>
            <a:pPr marL="457200" indent="-457200">
              <a:buFont typeface="+mj-lt"/>
              <a:buAutoNum type="arabicPeriod"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3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C:\Users\Felhasználó\Desktop\images-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3" y="1458000"/>
            <a:ext cx="850725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16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Felhasználó\Desktop\Camera\20170317_073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95400" y="1676399"/>
            <a:ext cx="6477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4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Felhasználó\Desktop\58897454c51d9e003603430a2c1e19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3" y="685800"/>
            <a:ext cx="8358374" cy="5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3200400"/>
            <a:ext cx="7478216" cy="2388840"/>
          </a:xfrm>
        </p:spPr>
        <p:txBody>
          <a:bodyPr/>
          <a:lstStyle/>
          <a:p>
            <a:pPr algn="ctr"/>
            <a:r>
              <a:rPr lang="hu-HU" sz="20000" dirty="0" smtClean="0">
                <a:solidFill>
                  <a:srgbClr val="FF0000"/>
                </a:solidFill>
              </a:rPr>
              <a:t>+</a:t>
            </a:r>
            <a:endParaRPr lang="hu-HU" sz="20000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698432" cy="9906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hu-H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Itt az ideje egy alapos kivizsgálásnak!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3200400"/>
            <a:ext cx="7478216" cy="2388840"/>
          </a:xfrm>
        </p:spPr>
        <p:txBody>
          <a:bodyPr/>
          <a:lstStyle/>
          <a:p>
            <a:pPr algn="ctr"/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698432" cy="990600"/>
          </a:xfrm>
        </p:spPr>
        <p:txBody>
          <a:bodyPr>
            <a:normAutofit/>
          </a:bodyPr>
          <a:lstStyle/>
          <a:p>
            <a:pPr algn="ctr"/>
            <a:endParaRPr lang="hu-HU" sz="36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Felhasználó\Desktop\11214-orvo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00150"/>
            <a:ext cx="5715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elhasználó\Desktop\index-sztetoszkó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6000"/>
            <a:ext cx="382153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3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698432" cy="990600"/>
          </a:xfrm>
        </p:spPr>
        <p:txBody>
          <a:bodyPr>
            <a:normAutofit/>
          </a:bodyPr>
          <a:lstStyle/>
          <a:p>
            <a:pPr algn="ctr"/>
            <a:endParaRPr lang="hu-H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Felhasználó\Desktop\l_6667_9182-pi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809875"/>
            <a:ext cx="60864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3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5400" b="1" dirty="0" smtClean="0">
                <a:solidFill>
                  <a:srgbClr val="FF0000"/>
                </a:solidFill>
              </a:rPr>
              <a:t>„Inkább kutassuk, </a:t>
            </a:r>
          </a:p>
          <a:p>
            <a:pPr marL="0" indent="0" algn="ctr">
              <a:buNone/>
            </a:pPr>
            <a:r>
              <a:rPr lang="hu-HU" sz="5400" b="1" dirty="0" smtClean="0">
                <a:solidFill>
                  <a:srgbClr val="FF0000"/>
                </a:solidFill>
              </a:rPr>
              <a:t>vizsgáljuk meg útjainkat, </a:t>
            </a:r>
          </a:p>
          <a:p>
            <a:pPr marL="0" indent="0" algn="ctr">
              <a:buNone/>
            </a:pPr>
            <a:r>
              <a:rPr lang="hu-HU" sz="5400" b="1" dirty="0" smtClean="0">
                <a:solidFill>
                  <a:srgbClr val="FF0000"/>
                </a:solidFill>
              </a:rPr>
              <a:t>és térjünk meg az Úrhoz! </a:t>
            </a:r>
          </a:p>
          <a:p>
            <a:pPr marL="0" indent="0" algn="ctr">
              <a:buNone/>
            </a:pPr>
            <a:r>
              <a:rPr lang="hu-HU" sz="4000" dirty="0" err="1" smtClean="0">
                <a:solidFill>
                  <a:srgbClr val="FF0000"/>
                </a:solidFill>
              </a:rPr>
              <a:t>JerSir</a:t>
            </a:r>
            <a:r>
              <a:rPr lang="hu-HU" sz="4000" dirty="0" smtClean="0">
                <a:solidFill>
                  <a:srgbClr val="FF0000"/>
                </a:solidFill>
              </a:rPr>
              <a:t> 3,4</a:t>
            </a:r>
            <a:endParaRPr lang="hu-H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6000" b="1" dirty="0" smtClean="0"/>
              <a:t>Komolyan gondoljuk?</a:t>
            </a:r>
            <a:endParaRPr lang="hu-HU" sz="6000" b="1" dirty="0"/>
          </a:p>
        </p:txBody>
      </p:sp>
    </p:spTree>
    <p:extLst>
      <p:ext uri="{BB962C8B-B14F-4D97-AF65-F5344CB8AC3E}">
        <p14:creationId xmlns:p14="http://schemas.microsoft.com/office/powerpoint/2010/main" val="14449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Egyéni 8. séma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FF000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88</Words>
  <Application>Microsoft Office PowerPoint</Application>
  <PresentationFormat>Diavetítés a képernyőre (4:3 oldalarány)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NewsPrint</vt:lpstr>
      <vt:lpstr>2017.04.24. hétfő  GERENDÁS Általános Iskola </vt:lpstr>
      <vt:lpstr>PowerPoint bemutató</vt:lpstr>
      <vt:lpstr>PowerPoint bemutató</vt:lpstr>
      <vt:lpstr>PowerPoint bemutató</vt:lpstr>
      <vt:lpstr>+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Felhasználó</cp:lastModifiedBy>
  <cp:revision>14</cp:revision>
  <dcterms:created xsi:type="dcterms:W3CDTF">2017-04-09T07:03:10Z</dcterms:created>
  <dcterms:modified xsi:type="dcterms:W3CDTF">2017-04-15T03:52:39Z</dcterms:modified>
</cp:coreProperties>
</file>