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6" r:id="rId3"/>
    <p:sldId id="257" r:id="rId4"/>
    <p:sldId id="268" r:id="rId5"/>
    <p:sldId id="260" r:id="rId6"/>
    <p:sldId id="266" r:id="rId7"/>
    <p:sldId id="261" r:id="rId8"/>
    <p:sldId id="269" r:id="rId9"/>
    <p:sldId id="270" r:id="rId10"/>
    <p:sldId id="258" r:id="rId11"/>
    <p:sldId id="262" r:id="rId12"/>
    <p:sldId id="263" r:id="rId13"/>
    <p:sldId id="264" r:id="rId14"/>
    <p:sldId id="265" r:id="rId15"/>
    <p:sldId id="267" r:id="rId16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25786DFE-8A46-4D0A-8BCF-4A5859CA6FD7}" type="datetimeFigureOut">
              <a:rPr lang="hu-HU" smtClean="0"/>
              <a:t>2017.04.12.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79A7-49AD-4642-8383-7735E359809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86DFE-8A46-4D0A-8BCF-4A5859CA6FD7}" type="datetimeFigureOut">
              <a:rPr lang="hu-HU" smtClean="0"/>
              <a:t>2017.04.12.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79A7-49AD-4642-8383-7735E359809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86DFE-8A46-4D0A-8BCF-4A5859CA6FD7}" type="datetimeFigureOut">
              <a:rPr lang="hu-HU" smtClean="0"/>
              <a:t>2017.04.12.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79A7-49AD-4642-8383-7735E359809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86DFE-8A46-4D0A-8BCF-4A5859CA6FD7}" type="datetimeFigureOut">
              <a:rPr lang="hu-HU" smtClean="0"/>
              <a:t>2017.04.12.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79A7-49AD-4642-8383-7735E359809B}" type="slidenum">
              <a:rPr lang="hu-HU" smtClean="0"/>
              <a:t>‹#›</a:t>
            </a:fld>
            <a:endParaRPr lang="hu-H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86DFE-8A46-4D0A-8BCF-4A5859CA6FD7}" type="datetimeFigureOut">
              <a:rPr lang="hu-HU" smtClean="0"/>
              <a:t>2017.04.12.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79A7-49AD-4642-8383-7735E359809B}" type="slidenum">
              <a:rPr lang="hu-HU" smtClean="0"/>
              <a:t>‹#›</a:t>
            </a:fld>
            <a:endParaRPr lang="hu-H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86DFE-8A46-4D0A-8BCF-4A5859CA6FD7}" type="datetimeFigureOut">
              <a:rPr lang="hu-HU" smtClean="0"/>
              <a:t>2017.04.12.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79A7-49AD-4642-8383-7735E359809B}" type="slidenum">
              <a:rPr lang="hu-HU" smtClean="0"/>
              <a:t>‹#›</a:t>
            </a:fld>
            <a:endParaRPr lang="hu-H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86DFE-8A46-4D0A-8BCF-4A5859CA6FD7}" type="datetimeFigureOut">
              <a:rPr lang="hu-HU" smtClean="0"/>
              <a:t>2017.04.12.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79A7-49AD-4642-8383-7735E359809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86DFE-8A46-4D0A-8BCF-4A5859CA6FD7}" type="datetimeFigureOut">
              <a:rPr lang="hu-HU" smtClean="0"/>
              <a:t>2017.04.12.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79A7-49AD-4642-8383-7735E359809B}" type="slidenum">
              <a:rPr lang="hu-HU" smtClean="0"/>
              <a:t>‹#›</a:t>
            </a:fld>
            <a:endParaRPr lang="hu-H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86DFE-8A46-4D0A-8BCF-4A5859CA6FD7}" type="datetimeFigureOut">
              <a:rPr lang="hu-HU" smtClean="0"/>
              <a:t>2017.04.12.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79A7-49AD-4642-8383-7735E359809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86DFE-8A46-4D0A-8BCF-4A5859CA6FD7}" type="datetimeFigureOut">
              <a:rPr lang="hu-HU" smtClean="0"/>
              <a:t>2017.04.12.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79A7-49AD-4642-8383-7735E359809B}" type="slidenum">
              <a:rPr lang="hu-HU" smtClean="0"/>
              <a:t>‹#›</a:t>
            </a:fld>
            <a:endParaRPr lang="hu-H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86DFE-8A46-4D0A-8BCF-4A5859CA6FD7}" type="datetimeFigureOut">
              <a:rPr lang="hu-HU" smtClean="0"/>
              <a:t>2017.04.12.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79A7-49AD-4642-8383-7735E359809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5786DFE-8A46-4D0A-8BCF-4A5859CA6FD7}" type="datetimeFigureOut">
              <a:rPr lang="hu-HU" smtClean="0"/>
              <a:t>2017.04.12.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A37279A7-49AD-4642-8383-7735E359809B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87624" y="1268760"/>
            <a:ext cx="6400800" cy="685800"/>
          </a:xfrm>
        </p:spPr>
        <p:txBody>
          <a:bodyPr/>
          <a:lstStyle/>
          <a:p>
            <a:pPr algn="l"/>
            <a:r>
              <a:rPr lang="hu-HU" dirty="0" smtClean="0"/>
              <a:t>2017.10.16.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r>
              <a:rPr lang="hu-HU" dirty="0"/>
              <a:t/>
            </a:r>
            <a:br>
              <a:rPr lang="hu-HU" dirty="0"/>
            </a:br>
            <a:r>
              <a:rPr lang="hu-HU" sz="4800" b="1" dirty="0"/>
              <a:t>reggeli áhítat</a:t>
            </a:r>
            <a:r>
              <a:rPr lang="hu-HU" dirty="0"/>
              <a:t/>
            </a:r>
            <a:br>
              <a:rPr lang="hu-HU" dirty="0"/>
            </a:br>
            <a:r>
              <a:rPr lang="hu-HU" dirty="0"/>
              <a:t>GERENDÁS</a:t>
            </a:r>
            <a:br>
              <a:rPr lang="hu-HU" dirty="0"/>
            </a:br>
            <a:r>
              <a:rPr lang="hu-HU" dirty="0"/>
              <a:t>Általános Iskola</a:t>
            </a:r>
          </a:p>
        </p:txBody>
      </p:sp>
    </p:spTree>
    <p:extLst>
      <p:ext uri="{BB962C8B-B14F-4D97-AF65-F5344CB8AC3E}">
        <p14:creationId xmlns:p14="http://schemas.microsoft.com/office/powerpoint/2010/main" val="136362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solidFill>
            <a:srgbClr val="FF0000"/>
          </a:solidFill>
        </p:spPr>
        <p:txBody>
          <a:bodyPr>
            <a:normAutofit fontScale="77500" lnSpcReduction="20000"/>
          </a:bodyPr>
          <a:lstStyle/>
          <a:p>
            <a:pPr indent="0" algn="ctr">
              <a:buNone/>
            </a:pPr>
            <a:r>
              <a:rPr lang="hu-HU" dirty="0" smtClean="0"/>
              <a:t>Agyafúrt Sátán</a:t>
            </a:r>
          </a:p>
          <a:p>
            <a:pPr indent="0" algn="ctr">
              <a:buNone/>
            </a:pPr>
            <a:r>
              <a:rPr lang="hu-HU" sz="15000" dirty="0"/>
              <a:t>?</a:t>
            </a:r>
            <a:endParaRPr lang="hu-HU" sz="15000" dirty="0" smtClean="0"/>
          </a:p>
          <a:p>
            <a:pPr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6960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026" name="Picture 2" descr="C:\Users\Felhasználó\Desktop\index-év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520" y="2420888"/>
            <a:ext cx="3922960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379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indent="0" algn="ctr">
              <a:buNone/>
            </a:pPr>
            <a:r>
              <a:rPr lang="hu-HU" sz="4000" dirty="0" smtClean="0"/>
              <a:t>Éva gyengesége </a:t>
            </a:r>
          </a:p>
          <a:p>
            <a:pPr indent="0" algn="ctr">
              <a:buNone/>
            </a:pPr>
            <a:r>
              <a:rPr lang="hu-HU" sz="4000" dirty="0" smtClean="0"/>
              <a:t>azonban nem hiúsította meg Isten tervét!</a:t>
            </a:r>
            <a:endParaRPr lang="hu-HU" sz="4000" dirty="0"/>
          </a:p>
        </p:txBody>
      </p:sp>
    </p:spTree>
    <p:extLst>
      <p:ext uri="{BB962C8B-B14F-4D97-AF65-F5344CB8AC3E}">
        <p14:creationId xmlns:p14="http://schemas.microsoft.com/office/powerpoint/2010/main" val="343082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hu-HU" dirty="0" smtClean="0"/>
              <a:t>SÉT….ÉNOS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indent="0" algn="ctr">
              <a:buNone/>
            </a:pPr>
            <a:r>
              <a:rPr lang="hu-HU" sz="4400" b="1" dirty="0" smtClean="0"/>
              <a:t>KEZDTÉK SEGÍTSÉGÜL HÍVNI AZ ÚR NEVÉT!</a:t>
            </a:r>
            <a:endParaRPr lang="hu-HU" sz="4400" b="1" dirty="0"/>
          </a:p>
        </p:txBody>
      </p:sp>
    </p:spTree>
    <p:extLst>
      <p:ext uri="{BB962C8B-B14F-4D97-AF65-F5344CB8AC3E}">
        <p14:creationId xmlns:p14="http://schemas.microsoft.com/office/powerpoint/2010/main" val="127629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hu-HU" dirty="0" smtClean="0"/>
              <a:t>115.</a:t>
            </a:r>
            <a:r>
              <a:rPr lang="hu-HU" dirty="0" smtClean="0">
                <a:latin typeface="+mj-lt"/>
              </a:rPr>
              <a:t>Z</a:t>
            </a:r>
            <a:r>
              <a:rPr lang="hu-HU" sz="2400" dirty="0" smtClean="0"/>
              <a:t>soltár 5.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indent="0" algn="ctr">
              <a:buNone/>
            </a:pPr>
            <a:r>
              <a:rPr lang="hu-HU" sz="3600" b="1" i="1" dirty="0"/>
              <a:t>„…Az Úrhoz kiáltottam, </a:t>
            </a:r>
          </a:p>
          <a:p>
            <a:pPr indent="0" algn="ctr">
              <a:buNone/>
            </a:pPr>
            <a:r>
              <a:rPr lang="hu-HU" sz="3600" b="1" i="1" dirty="0"/>
              <a:t>és Ő válaszolt, </a:t>
            </a:r>
          </a:p>
          <a:p>
            <a:pPr indent="0" algn="ctr">
              <a:buNone/>
            </a:pPr>
            <a:r>
              <a:rPr lang="hu-HU" sz="3600" b="1" i="1" dirty="0"/>
              <a:t>megszabadított engem.”</a:t>
            </a:r>
          </a:p>
          <a:p>
            <a:pPr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4693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 algn="ctr">
              <a:buNone/>
            </a:pPr>
            <a:r>
              <a:rPr lang="hu-HU" sz="5400" b="1" dirty="0" smtClean="0">
                <a:solidFill>
                  <a:srgbClr val="FF0000"/>
                </a:solidFill>
              </a:rPr>
              <a:t>Kiálts MA az Úrhoz!</a:t>
            </a:r>
            <a:endParaRPr lang="hu-HU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67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Személyre szabott kísértések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szabásminta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3132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098" name="Picture 2" descr="C:\Users\Felhasználó\Desktop\meretvetel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395" y="2438400"/>
            <a:ext cx="188921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426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026" name="Picture 2" descr="C:\Users\Felhasználó\Pictures\12400815_1526764764288624_6574570814642226307_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438400"/>
            <a:ext cx="3048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155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IMÁDKOZZUNK!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15616" y="2438400"/>
            <a:ext cx="7056784" cy="3048001"/>
          </a:xfrm>
        </p:spPr>
        <p:txBody>
          <a:bodyPr>
            <a:normAutofit lnSpcReduction="10000"/>
          </a:bodyPr>
          <a:lstStyle/>
          <a:p>
            <a:pPr indent="0" algn="ctr">
              <a:buNone/>
            </a:pPr>
            <a:r>
              <a:rPr lang="hu-HU" dirty="0" smtClean="0"/>
              <a:t>Az utolsó hajszálamig teljesen ismersz Uram. </a:t>
            </a:r>
          </a:p>
          <a:p>
            <a:pPr indent="0" algn="ctr">
              <a:buNone/>
            </a:pPr>
            <a:r>
              <a:rPr lang="hu-HU" dirty="0" smtClean="0"/>
              <a:t>Életem minden gyengeségét ismered. </a:t>
            </a:r>
          </a:p>
          <a:p>
            <a:pPr indent="0" algn="ctr">
              <a:buNone/>
            </a:pPr>
            <a:r>
              <a:rPr lang="hu-HU" dirty="0" smtClean="0"/>
              <a:t>Segíts Mennyei Atyám, hogy gyarapodjon bölcsességem és hitem, </a:t>
            </a:r>
          </a:p>
          <a:p>
            <a:pPr indent="0" algn="ctr">
              <a:buNone/>
            </a:pPr>
            <a:r>
              <a:rPr lang="hu-HU" dirty="0" smtClean="0"/>
              <a:t>hogy erős tudjak maradni azokon a területeken is, </a:t>
            </a:r>
          </a:p>
          <a:p>
            <a:pPr indent="0" algn="ctr">
              <a:buNone/>
            </a:pPr>
            <a:r>
              <a:rPr lang="hu-HU" dirty="0" smtClean="0"/>
              <a:t>amelyek a gyengéim, és taníts, megtanuljam a múltamból azokat a leckéket, amelyekre szükségem van, hogy a jövőm győzelmes legyen Krisztusban! Ámen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6847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118.Zsoltár 5.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indent="0" algn="ctr">
              <a:buNone/>
            </a:pPr>
            <a:r>
              <a:rPr lang="hu-HU" sz="4400" b="1" i="1" dirty="0" smtClean="0"/>
              <a:t>„…Az Úrhoz kiáltottam, </a:t>
            </a:r>
          </a:p>
          <a:p>
            <a:pPr indent="0" algn="ctr">
              <a:buNone/>
            </a:pPr>
            <a:r>
              <a:rPr lang="hu-HU" sz="4400" b="1" i="1" dirty="0" smtClean="0"/>
              <a:t>és Ő válaszolt, </a:t>
            </a:r>
          </a:p>
          <a:p>
            <a:pPr indent="0" algn="ctr">
              <a:buNone/>
            </a:pPr>
            <a:r>
              <a:rPr lang="hu-HU" sz="4400" b="1" i="1" dirty="0" smtClean="0"/>
              <a:t>megszabadított engem.”</a:t>
            </a:r>
            <a:endParaRPr lang="hu-HU" sz="4400" b="1" i="1" dirty="0"/>
          </a:p>
        </p:txBody>
      </p:sp>
    </p:spTree>
    <p:extLst>
      <p:ext uri="{BB962C8B-B14F-4D97-AF65-F5344CB8AC3E}">
        <p14:creationId xmlns:p14="http://schemas.microsoft.com/office/powerpoint/2010/main" val="186125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2050" name="Picture 2" descr="C:\Users\Felhasználó\Desktop\bfkzdd1423725814575-csali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438400"/>
            <a:ext cx="3048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793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3074" name="Picture 2" descr="C:\Users\Felhasználó\Desktop\10-csali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420888"/>
            <a:ext cx="4064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289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026" name="Picture 2" descr="G:\ACERrégebbi\képek\Képek\tg lzsl\DV0006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978" y="2438400"/>
            <a:ext cx="5238044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450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ivat">
  <a:themeElements>
    <a:clrScheme name="Divat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Szmoking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Divat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44</TotalTime>
  <Words>122</Words>
  <Application>Microsoft Office PowerPoint</Application>
  <PresentationFormat>Diavetítés a képernyőre (4:3 oldalarány)</PresentationFormat>
  <Paragraphs>25</Paragraphs>
  <Slides>15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16" baseType="lpstr">
      <vt:lpstr>Divat</vt:lpstr>
      <vt:lpstr>2017.10.16. </vt:lpstr>
      <vt:lpstr>Személyre szabott kísértések</vt:lpstr>
      <vt:lpstr>PowerPoint bemutató</vt:lpstr>
      <vt:lpstr>PowerPoint bemutató</vt:lpstr>
      <vt:lpstr>IMÁDKOZZUNK!</vt:lpstr>
      <vt:lpstr>118.Zsoltár 5.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SÉT….ÉNOS</vt:lpstr>
      <vt:lpstr>115.Zsoltár 5.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Felhasználó</dc:creator>
  <cp:lastModifiedBy>Felhasználó</cp:lastModifiedBy>
  <cp:revision>11</cp:revision>
  <dcterms:created xsi:type="dcterms:W3CDTF">2017-04-09T07:03:10Z</dcterms:created>
  <dcterms:modified xsi:type="dcterms:W3CDTF">2017-04-12T12:07:25Z</dcterms:modified>
</cp:coreProperties>
</file>