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sldIdLst>
    <p:sldId id="257" r:id="rId2"/>
    <p:sldId id="256" r:id="rId3"/>
    <p:sldId id="259" r:id="rId4"/>
    <p:sldId id="258" r:id="rId5"/>
    <p:sldId id="264" r:id="rId6"/>
    <p:sldId id="265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2017.10.09. </a:t>
            </a:r>
            <a:r>
              <a:rPr lang="hu-HU" dirty="0"/>
              <a:t>hétfő</a:t>
            </a:r>
            <a:br>
              <a:rPr lang="hu-HU" dirty="0"/>
            </a:br>
            <a:r>
              <a:rPr lang="hu-HU" sz="8000" dirty="0"/>
              <a:t>reggeli áhítat</a:t>
            </a:r>
            <a:r>
              <a:rPr lang="hu-HU" dirty="0"/>
              <a:t/>
            </a:r>
            <a:br>
              <a:rPr lang="hu-HU" dirty="0"/>
            </a:br>
            <a:r>
              <a:rPr lang="hu-HU" dirty="0"/>
              <a:t>GERENDÁS</a:t>
            </a:r>
            <a:br>
              <a:rPr lang="hu-HU" dirty="0"/>
            </a:br>
            <a:r>
              <a:rPr lang="hu-HU" dirty="0"/>
              <a:t>Általános Iskola</a:t>
            </a:r>
          </a:p>
        </p:txBody>
      </p:sp>
    </p:spTree>
    <p:extLst>
      <p:ext uri="{BB962C8B-B14F-4D97-AF65-F5344CB8AC3E}">
        <p14:creationId xmlns:p14="http://schemas.microsoft.com/office/powerpoint/2010/main" val="285623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251520" y="-747464"/>
            <a:ext cx="8712968" cy="6597352"/>
          </a:xfrm>
        </p:spPr>
        <p:txBody>
          <a:bodyPr>
            <a:normAutofit fontScale="90000"/>
          </a:bodyPr>
          <a:lstStyle/>
          <a:p>
            <a:pPr algn="ctr"/>
            <a:r>
              <a:rPr lang="hu-HU" sz="5400" dirty="0" smtClean="0">
                <a:solidFill>
                  <a:srgbClr val="0070C0"/>
                </a:solidFill>
              </a:rPr>
              <a:t>A minden kegyelem Istene állítson helyre téged is, erősítsen meg, </a:t>
            </a:r>
            <a:br>
              <a:rPr lang="hu-HU" sz="5400" dirty="0" smtClean="0">
                <a:solidFill>
                  <a:srgbClr val="0070C0"/>
                </a:solidFill>
              </a:rPr>
            </a:br>
            <a:r>
              <a:rPr lang="hu-HU" sz="5400" dirty="0" smtClean="0">
                <a:solidFill>
                  <a:srgbClr val="0070C0"/>
                </a:solidFill>
              </a:rPr>
              <a:t>és tegyen rendíthetetlenné! </a:t>
            </a:r>
            <a:br>
              <a:rPr lang="hu-HU" sz="5400" dirty="0" smtClean="0">
                <a:solidFill>
                  <a:srgbClr val="0070C0"/>
                </a:solidFill>
              </a:rPr>
            </a:br>
            <a:r>
              <a:rPr lang="hu-HU" sz="5400" dirty="0" smtClean="0">
                <a:solidFill>
                  <a:srgbClr val="0070C0"/>
                </a:solidFill>
              </a:rPr>
              <a:t>Övé minden dicsőség </a:t>
            </a:r>
            <a:br>
              <a:rPr lang="hu-HU" sz="5400" dirty="0" smtClean="0">
                <a:solidFill>
                  <a:srgbClr val="0070C0"/>
                </a:solidFill>
              </a:rPr>
            </a:br>
            <a:r>
              <a:rPr lang="hu-HU" sz="5400" dirty="0" smtClean="0">
                <a:solidFill>
                  <a:srgbClr val="0070C0"/>
                </a:solidFill>
              </a:rPr>
              <a:t>és hatalom örökkön örökké! </a:t>
            </a:r>
            <a:r>
              <a:rPr lang="hu-HU" dirty="0" smtClean="0">
                <a:solidFill>
                  <a:srgbClr val="0070C0"/>
                </a:solidFill>
              </a:rPr>
              <a:t/>
            </a:r>
            <a:br>
              <a:rPr lang="hu-HU" dirty="0" smtClean="0">
                <a:solidFill>
                  <a:srgbClr val="0070C0"/>
                </a:solidFill>
              </a:rPr>
            </a:br>
            <a:r>
              <a:rPr lang="hu-HU" sz="10700" dirty="0" smtClean="0">
                <a:solidFill>
                  <a:srgbClr val="0070C0"/>
                </a:solidFill>
              </a:rPr>
              <a:t>ÁMEN</a:t>
            </a:r>
            <a:endParaRPr lang="hu-HU" sz="107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889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 hely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/>
              <a:t>a</a:t>
            </a:r>
            <a:r>
              <a:rPr lang="hu-HU" sz="3200" dirty="0" smtClean="0"/>
              <a:t> PÓK és a MOLYLEPKE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343132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i="1" dirty="0" smtClean="0"/>
              <a:t>„Legyetek józanok, vigyázzatok, </a:t>
            </a:r>
            <a:br>
              <a:rPr lang="hu-HU" i="1" dirty="0" smtClean="0"/>
            </a:br>
            <a:r>
              <a:rPr lang="hu-HU" i="1" dirty="0" smtClean="0"/>
              <a:t>mert ellenségetek, az ördög, mint ordító oroszlán jár szerte, keresve kit nyeljen el. Álljatok ellene </a:t>
            </a:r>
            <a:br>
              <a:rPr lang="hu-HU" i="1" dirty="0" smtClean="0"/>
            </a:br>
            <a:r>
              <a:rPr lang="hu-HU" i="1" dirty="0" smtClean="0"/>
              <a:t>a hitben szilárdan, tudván, hogy ugyanazok a szenvedések telnek be testvéreiteken e világban.”</a:t>
            </a:r>
            <a:br>
              <a:rPr lang="hu-HU" i="1" dirty="0" smtClean="0"/>
            </a:br>
            <a:r>
              <a:rPr lang="hu-HU" i="1" dirty="0" smtClean="0"/>
              <a:t>1Pt 5,8-9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356940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Pók-pókháló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32894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2050" name="Picture 2" descr="C:\Users\Felhasználó\Desktop\images-pó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171" y="0"/>
            <a:ext cx="6437680" cy="42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6206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3074" name="Picture 2" descr="C:\Users\Felhasználó\Desktop\moly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215900"/>
            <a:ext cx="8636000" cy="642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4457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elhasználó\Desktop\3b2d1d9500000578-4013210-scientists_and_historians_have_created_remarkable_virtual_images-m-23_148120063320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2" b="3476"/>
          <a:stretch/>
        </p:blipFill>
        <p:spPr bwMode="auto">
          <a:xfrm>
            <a:off x="1714499" y="-133350"/>
            <a:ext cx="5876925" cy="687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zöveg hely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Robert Bruce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28961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/>
              <a:t>„Ha elsőre nem aratsz győzelmet, </a:t>
            </a:r>
            <a:br>
              <a:rPr lang="hu-HU" dirty="0" smtClean="0"/>
            </a:br>
            <a:r>
              <a:rPr lang="hu-HU" dirty="0" smtClean="0"/>
              <a:t>próbálkozz újra, </a:t>
            </a:r>
            <a:r>
              <a:rPr lang="hu-HU" dirty="0" err="1" smtClean="0"/>
              <a:t>újra</a:t>
            </a:r>
            <a:r>
              <a:rPr lang="hu-HU" dirty="0" smtClean="0"/>
              <a:t> és újra.”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79461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Rm</a:t>
            </a:r>
            <a:r>
              <a:rPr lang="hu-HU" dirty="0" smtClean="0"/>
              <a:t> 8,37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057429"/>
      </p:ext>
    </p:extLst>
  </p:cSld>
  <p:clrMapOvr>
    <a:masterClrMapping/>
  </p:clrMapOvr>
</p:sld>
</file>

<file path=ppt/theme/theme1.xml><?xml version="1.0" encoding="utf-8"?>
<a:theme xmlns:a="http://schemas.openxmlformats.org/drawingml/2006/main" name="Zsúp">
  <a:themeElements>
    <a:clrScheme name="Zsúp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Zsúp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33</TotalTime>
  <Words>38</Words>
  <Application>Microsoft Office PowerPoint</Application>
  <PresentationFormat>Diavetítés a képernyőre (4:3 oldalarány)</PresentationFormat>
  <Paragraphs>8</Paragraphs>
  <Slides>10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1" baseType="lpstr">
      <vt:lpstr>Zsúp</vt:lpstr>
      <vt:lpstr>2017.10.09. hétfő reggeli áhítat GERENDÁS Általános Iskola</vt:lpstr>
      <vt:lpstr>a PÓK és a MOLYLEPKE</vt:lpstr>
      <vt:lpstr>„Legyetek józanok, vigyázzatok,  mert ellenségetek, az ördög, mint ordító oroszlán jár szerte, keresve kit nyeljen el. Álljatok ellene  a hitben szilárdan, tudván, hogy ugyanazok a szenvedések telnek be testvéreiteken e világban.” 1Pt 5,8-9</vt:lpstr>
      <vt:lpstr>Pók-pókháló</vt:lpstr>
      <vt:lpstr>PowerPoint bemutató</vt:lpstr>
      <vt:lpstr>PowerPoint bemutató</vt:lpstr>
      <vt:lpstr>Robert Bruce</vt:lpstr>
      <vt:lpstr>„Ha elsőre nem aratsz győzelmet,  próbálkozz újra, újra és újra.”</vt:lpstr>
      <vt:lpstr>Rm 8,37</vt:lpstr>
      <vt:lpstr>A minden kegyelem Istene állítson helyre téged is, erősítsen meg,  és tegyen rendíthetetlenné!  Övé minden dicsőség  és hatalom örökkön örökké!  ÁMEN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Felhasználó</dc:creator>
  <cp:lastModifiedBy>Felhasználó</cp:lastModifiedBy>
  <cp:revision>4</cp:revision>
  <dcterms:created xsi:type="dcterms:W3CDTF">2017-04-09T07:03:10Z</dcterms:created>
  <dcterms:modified xsi:type="dcterms:W3CDTF">2017-04-10T13:18:44Z</dcterms:modified>
</cp:coreProperties>
</file>