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 varScale="1">
        <p:scale>
          <a:sx n="68" d="100"/>
          <a:sy n="68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3600" dirty="0" smtClean="0"/>
              <a:t>2017.10.02. </a:t>
            </a:r>
            <a:r>
              <a:rPr lang="hu-HU" sz="3600" dirty="0"/>
              <a:t/>
            </a:r>
            <a:br>
              <a:rPr lang="hu-HU" sz="3600" dirty="0"/>
            </a:br>
            <a:r>
              <a:rPr lang="hu-HU" sz="3600" b="1" dirty="0"/>
              <a:t>reggeli áhítat</a:t>
            </a:r>
            <a:r>
              <a:rPr lang="hu-HU" sz="3600" dirty="0"/>
              <a:t/>
            </a:r>
            <a:br>
              <a:rPr lang="hu-HU" sz="3600" dirty="0"/>
            </a:br>
            <a:r>
              <a:rPr lang="hu-HU" sz="6000" b="1" dirty="0"/>
              <a:t>GERENDÁS</a:t>
            </a:r>
            <a:r>
              <a:rPr lang="hu-HU" sz="3600" dirty="0"/>
              <a:t/>
            </a:r>
            <a:br>
              <a:rPr lang="hu-HU" sz="3600" dirty="0"/>
            </a:br>
            <a:r>
              <a:rPr lang="hu-HU" sz="3600" dirty="0"/>
              <a:t>Általános Iskola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9600" dirty="0" smtClean="0"/>
              <a:t>A rosta…</a:t>
            </a:r>
            <a:endParaRPr lang="hu-HU" sz="9600" dirty="0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0" y="2248347"/>
            <a:ext cx="9143999" cy="3877815"/>
          </a:xfrm>
        </p:spPr>
        <p:txBody>
          <a:bodyPr/>
          <a:lstStyle/>
          <a:p>
            <a:pPr marL="0" indent="0">
              <a:buNone/>
            </a:pPr>
            <a:endParaRPr lang="hu-HU" b="1" i="1" dirty="0" smtClean="0"/>
          </a:p>
          <a:p>
            <a:pPr marL="0" indent="0">
              <a:buNone/>
            </a:pPr>
            <a:endParaRPr lang="hu-HU" b="1" i="1" dirty="0"/>
          </a:p>
          <a:p>
            <a:pPr marL="0" indent="0">
              <a:buNone/>
            </a:pPr>
            <a:endParaRPr lang="hu-HU" b="1" i="1" dirty="0" smtClean="0"/>
          </a:p>
          <a:p>
            <a:pPr marL="0" indent="0" algn="ctr">
              <a:buNone/>
            </a:pPr>
            <a:r>
              <a:rPr lang="hu-HU" b="1" i="1" dirty="0" smtClean="0"/>
              <a:t>„…A Sátán kikért titeket, hogy megrostáljon, mint a búzát.”</a:t>
            </a:r>
            <a:endParaRPr lang="hu-HU" b="1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Lk</a:t>
            </a:r>
            <a:r>
              <a:rPr lang="hu-HU" dirty="0" smtClean="0"/>
              <a:t> 22,31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4288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30" name="Picture 6" descr="C:\Users\Felhasználó\Desktop\4-373b-rost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78" y="369000"/>
            <a:ext cx="8930444" cy="61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470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0" y="2248347"/>
            <a:ext cx="9143999" cy="3877815"/>
          </a:xfrm>
        </p:spPr>
        <p:txBody>
          <a:bodyPr>
            <a:normAutofit/>
          </a:bodyPr>
          <a:lstStyle/>
          <a:p>
            <a:r>
              <a:rPr lang="hu-HU" sz="3600" dirty="0" smtClean="0"/>
              <a:t> Ha elesel, ne maradj a földön!</a:t>
            </a:r>
          </a:p>
          <a:p>
            <a:r>
              <a:rPr lang="hu-HU" sz="3600" dirty="0" smtClean="0"/>
              <a:t> Gyorsan valld meg bűneidet!</a:t>
            </a:r>
          </a:p>
          <a:p>
            <a:r>
              <a:rPr lang="hu-HU" sz="3600" dirty="0" smtClean="0"/>
              <a:t> Ha megszabadultál, maradj is szabad!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1790437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mény kötés">
  <a:themeElements>
    <a:clrScheme name="Kemény kötés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emény kötés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mény kötés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21</TotalTime>
  <Words>43</Words>
  <Application>Microsoft Office PowerPoint</Application>
  <PresentationFormat>Diavetítés a képernyőre (4:3 oldalarány)</PresentationFormat>
  <Paragraphs>10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Kemény kötés</vt:lpstr>
      <vt:lpstr>2017.10.02.  reggeli áhítat GERENDÁS Általános Iskola</vt:lpstr>
      <vt:lpstr>Lk 22,31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4</cp:revision>
  <dcterms:created xsi:type="dcterms:W3CDTF">2017-04-09T07:03:10Z</dcterms:created>
  <dcterms:modified xsi:type="dcterms:W3CDTF">2017-04-10T13:13:07Z</dcterms:modified>
</cp:coreProperties>
</file>