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66" r:id="rId4"/>
    <p:sldId id="263" r:id="rId5"/>
    <p:sldId id="264" r:id="rId6"/>
    <p:sldId id="257" r:id="rId7"/>
    <p:sldId id="258" r:id="rId8"/>
    <p:sldId id="265" r:id="rId9"/>
    <p:sldId id="260" r:id="rId10"/>
    <p:sldId id="261" r:id="rId11"/>
    <p:sldId id="262" r:id="rId12"/>
    <p:sldId id="268" r:id="rId13"/>
    <p:sldId id="267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5FF2-8A9F-4D32-8C23-D21573C0ED7C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6ADAD-47C8-4EAA-889B-7C2A2FEB07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48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6ADAD-47C8-4EAA-889B-7C2A2FEB070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22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166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59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58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76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2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424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31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63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8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95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7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A803-CC00-4FE1-B95D-9611BBB04764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567DC-2F90-45C3-9F9E-2A53FC1222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7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583362"/>
          </a:xfrm>
        </p:spPr>
        <p:txBody>
          <a:bodyPr>
            <a:normAutofit/>
          </a:bodyPr>
          <a:lstStyle/>
          <a:p>
            <a:r>
              <a:rPr lang="hu-HU" dirty="0" smtClean="0"/>
              <a:t>2017.04.24. hétfő</a:t>
            </a:r>
            <a:br>
              <a:rPr lang="hu-HU" dirty="0" smtClean="0"/>
            </a:br>
            <a:r>
              <a:rPr lang="hu-HU" sz="9600" b="1" dirty="0" smtClean="0"/>
              <a:t>reggeli áhítat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GERENDÁS</a:t>
            </a:r>
            <a:br>
              <a:rPr lang="hu-HU" dirty="0" smtClean="0"/>
            </a:br>
            <a:r>
              <a:rPr lang="hu-HU" dirty="0" smtClean="0"/>
              <a:t>Általános Iskola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39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1551" y="2332037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sz="4400" i="1" dirty="0" smtClean="0"/>
              <a:t>„…gyengeségükből felerősödtek…” </a:t>
            </a:r>
          </a:p>
          <a:p>
            <a:pPr marL="0" indent="0" algn="ctr">
              <a:buNone/>
            </a:pPr>
            <a:r>
              <a:rPr lang="hu-HU" sz="2800" dirty="0" err="1" smtClean="0"/>
              <a:t>Zsid</a:t>
            </a:r>
            <a:r>
              <a:rPr lang="hu-HU" sz="2800" dirty="0" smtClean="0"/>
              <a:t> 11,34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776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6381328"/>
          </a:xfrm>
        </p:spPr>
        <p:txBody>
          <a:bodyPr/>
          <a:lstStyle/>
          <a:p>
            <a:pPr marL="0" indent="0" algn="ctr">
              <a:buNone/>
            </a:pPr>
            <a:r>
              <a:rPr lang="hu-HU" sz="15000" b="1" dirty="0" smtClean="0">
                <a:solidFill>
                  <a:srgbClr val="FF0000"/>
                </a:solidFill>
              </a:rPr>
              <a:t>RAJTA!</a:t>
            </a:r>
          </a:p>
          <a:p>
            <a:pPr marL="0" indent="0" algn="ctr">
              <a:buNone/>
            </a:pPr>
            <a:r>
              <a:rPr lang="hu-HU" dirty="0" smtClean="0"/>
              <a:t>Tanulj meg </a:t>
            </a:r>
            <a:r>
              <a:rPr lang="hu-HU" b="1" u="sng" dirty="0" smtClean="0"/>
              <a:t>ISTEN EREJÉVEL </a:t>
            </a:r>
            <a:r>
              <a:rPr lang="hu-HU" dirty="0" smtClean="0"/>
              <a:t>felállni </a:t>
            </a:r>
          </a:p>
          <a:p>
            <a:pPr marL="0" indent="0" algn="ctr">
              <a:buNone/>
            </a:pPr>
            <a:r>
              <a:rPr lang="hu-HU" dirty="0" smtClean="0"/>
              <a:t>és legyőzni az előtted tornyosuló óriást!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56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használó\Desktop\Camera\20170413_0918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3" t="2859" r="24244" b="-1182"/>
          <a:stretch/>
        </p:blipFill>
        <p:spPr bwMode="auto">
          <a:xfrm rot="5400000">
            <a:off x="3002534" y="9000"/>
            <a:ext cx="313893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5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Camera\20170413_0918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/>
          <a:stretch/>
        </p:blipFill>
        <p:spPr bwMode="auto">
          <a:xfrm rot="5400000">
            <a:off x="987221" y="1010239"/>
            <a:ext cx="71695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9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9600" b="1" dirty="0" smtClean="0">
                <a:solidFill>
                  <a:srgbClr val="FF0000"/>
                </a:solidFill>
              </a:rPr>
              <a:t>GYŐZELEM</a:t>
            </a:r>
            <a:endParaRPr lang="hu-HU" sz="96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6600" dirty="0" smtClean="0">
                <a:solidFill>
                  <a:schemeClr val="tx1"/>
                </a:solidFill>
              </a:rPr>
              <a:t>a kísértések felett</a:t>
            </a:r>
            <a:endParaRPr lang="hu-H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images-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" y="873000"/>
            <a:ext cx="9128580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4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JÉZUS KRISZTUS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Felhasználó\Desktop\2017.03.21-től\2011\20110304\P123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Pictures\12809726_1027839500596058_177416353220049191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517"/>
            <a:ext cx="9180000" cy="43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02634"/>
          </a:xfrm>
        </p:spPr>
        <p:txBody>
          <a:bodyPr>
            <a:noAutofit/>
          </a:bodyPr>
          <a:lstStyle/>
          <a:p>
            <a:r>
              <a:rPr lang="hu-HU" sz="15000" b="1" dirty="0" err="1" smtClean="0">
                <a:solidFill>
                  <a:srgbClr val="FF0000"/>
                </a:solidFill>
              </a:rPr>
              <a:t>G</a:t>
            </a:r>
            <a:r>
              <a:rPr lang="hu-HU" sz="15000" dirty="0" err="1" smtClean="0"/>
              <a:t>y</a:t>
            </a:r>
            <a:r>
              <a:rPr lang="hu-HU" sz="15000" b="1" dirty="0" err="1" smtClean="0">
                <a:solidFill>
                  <a:srgbClr val="FF0000"/>
                </a:solidFill>
              </a:rPr>
              <a:t>ŐZ</a:t>
            </a:r>
            <a:r>
              <a:rPr lang="hu-HU" sz="15000" dirty="0" err="1" smtClean="0"/>
              <a:t>elem</a:t>
            </a:r>
            <a:endParaRPr lang="hu-HU" sz="15000" dirty="0"/>
          </a:p>
        </p:txBody>
      </p:sp>
    </p:spTree>
    <p:extLst>
      <p:ext uri="{BB962C8B-B14F-4D97-AF65-F5344CB8AC3E}">
        <p14:creationId xmlns:p14="http://schemas.microsoft.com/office/powerpoint/2010/main" val="5359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/>
          <a:lstStyle/>
          <a:p>
            <a:pPr marL="0" indent="0" algn="ctr">
              <a:buNone/>
            </a:pPr>
            <a:r>
              <a:rPr lang="hu-HU" sz="4800" dirty="0" smtClean="0"/>
              <a:t>Tanulj meg </a:t>
            </a:r>
          </a:p>
          <a:p>
            <a:pPr marL="0" indent="0" algn="ctr">
              <a:buNone/>
            </a:pPr>
            <a:r>
              <a:rPr lang="hu-HU" sz="9600" b="1" dirty="0" smtClean="0"/>
              <a:t>Isten erejével </a:t>
            </a:r>
          </a:p>
          <a:p>
            <a:pPr marL="0" indent="0" algn="ctr">
              <a:buNone/>
            </a:pPr>
            <a:r>
              <a:rPr lang="hu-HU" sz="4800" dirty="0" smtClean="0"/>
              <a:t>felállni és megszabadulni </a:t>
            </a:r>
          </a:p>
          <a:p>
            <a:pPr marL="0" indent="0" algn="ctr">
              <a:buNone/>
            </a:pPr>
            <a:r>
              <a:rPr lang="hu-HU" sz="4800" dirty="0" smtClean="0"/>
              <a:t>a téged fogva tartó kötelékektől!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10208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800" i="1" dirty="0" smtClean="0"/>
              <a:t>„Ti Istentől valók vagytok, </a:t>
            </a:r>
          </a:p>
          <a:p>
            <a:pPr marL="0" indent="0" algn="ctr">
              <a:buNone/>
            </a:pPr>
            <a:r>
              <a:rPr lang="hu-HU" sz="4800" i="1" dirty="0" smtClean="0"/>
              <a:t>gyermekeim, </a:t>
            </a:r>
          </a:p>
          <a:p>
            <a:pPr marL="0" indent="0" algn="ctr">
              <a:buNone/>
            </a:pPr>
            <a:r>
              <a:rPr lang="hu-HU" sz="4800" i="1" dirty="0" smtClean="0"/>
              <a:t>és legyőztétek őket, </a:t>
            </a:r>
          </a:p>
          <a:p>
            <a:pPr marL="0" indent="0" algn="ctr">
              <a:buNone/>
            </a:pPr>
            <a:r>
              <a:rPr lang="hu-HU" sz="4800" i="1" dirty="0" smtClean="0"/>
              <a:t>mert…”</a:t>
            </a:r>
          </a:p>
          <a:p>
            <a:pPr marL="0" indent="0" algn="r">
              <a:buNone/>
            </a:pPr>
            <a:r>
              <a:rPr lang="hu-HU" sz="2800" dirty="0" smtClean="0"/>
              <a:t>1 </a:t>
            </a:r>
            <a:r>
              <a:rPr lang="hu-HU" sz="2800" dirty="0" err="1" smtClean="0"/>
              <a:t>Jn</a:t>
            </a:r>
            <a:r>
              <a:rPr lang="hu-HU" sz="2800" dirty="0" smtClean="0"/>
              <a:t> 4,4a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4895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9600" i="1" dirty="0" smtClean="0"/>
              <a:t>„</a:t>
            </a:r>
            <a:r>
              <a:rPr lang="hu-HU" sz="8800" i="1" u="sng" dirty="0" smtClean="0"/>
              <a:t>Nagyobb</a:t>
            </a:r>
            <a:r>
              <a:rPr lang="hu-HU" sz="8800" i="1" dirty="0" smtClean="0"/>
              <a:t> az, </a:t>
            </a:r>
          </a:p>
          <a:p>
            <a:pPr marL="0" indent="0" algn="ctr">
              <a:buNone/>
            </a:pPr>
            <a:r>
              <a:rPr lang="hu-HU" sz="8800" b="1" i="1" u="sng" dirty="0" smtClean="0"/>
              <a:t>AKI</a:t>
            </a:r>
            <a:r>
              <a:rPr lang="hu-HU" sz="8800" i="1" dirty="0" smtClean="0"/>
              <a:t> bennetek van, mint az, </a:t>
            </a:r>
          </a:p>
          <a:p>
            <a:pPr marL="0" indent="0" algn="ctr">
              <a:buNone/>
            </a:pPr>
            <a:r>
              <a:rPr lang="hu-HU" sz="8800" i="1" dirty="0" smtClean="0"/>
              <a:t>aki a világban van.” </a:t>
            </a:r>
            <a:r>
              <a:rPr lang="hu-HU" dirty="0" smtClean="0"/>
              <a:t>1Jn 4,4b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1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79</Words>
  <Application>Microsoft Office PowerPoint</Application>
  <PresentationFormat>Diavetítés a képernyőre (4:3 oldalarány)</PresentationFormat>
  <Paragraphs>23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2017.04.24. hétfő reggeli áhítat GERENDÁS Általános Iskola </vt:lpstr>
      <vt:lpstr>GYŐZELEM</vt:lpstr>
      <vt:lpstr>PowerPoint bemutató</vt:lpstr>
      <vt:lpstr>JÉZUS KRISZTUS</vt:lpstr>
      <vt:lpstr>PowerPoint bemutató</vt:lpstr>
      <vt:lpstr>GyŐZelem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GYŐZELEM</dc:title>
  <dc:creator>Felhasználó</dc:creator>
  <cp:lastModifiedBy>Felhasználó</cp:lastModifiedBy>
  <cp:revision>9</cp:revision>
  <dcterms:created xsi:type="dcterms:W3CDTF">2017-04-09T04:37:27Z</dcterms:created>
  <dcterms:modified xsi:type="dcterms:W3CDTF">2017-04-14T15:18:04Z</dcterms:modified>
</cp:coreProperties>
</file>